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26" r:id="rId1"/>
    <p:sldMasterId id="2147483727" r:id="rId2"/>
    <p:sldMasterId id="2147483728" r:id="rId3"/>
    <p:sldMasterId id="2147483729" r:id="rId4"/>
    <p:sldMasterId id="2147483730" r:id="rId5"/>
    <p:sldMasterId id="2147483731" r:id="rId6"/>
    <p:sldMasterId id="2147483732" r:id="rId7"/>
  </p:sldMasterIdLst>
  <p:notesMasterIdLst>
    <p:notesMasterId r:id="rId49"/>
  </p:notes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9" d="100"/>
          <a:sy n="129" d="100"/>
        </p:scale>
        <p:origin x="-176" y="-9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2186285867"/>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Shape 4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3" name="Shape 4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r>
              <a:rPr lang="en-US" dirty="0" smtClean="0"/>
              <a:t>This timeline was created by Janet Morford, with the assistance and contribution of students from the </a:t>
            </a:r>
            <a:r>
              <a:rPr lang="en-US" dirty="0" err="1" smtClean="0"/>
              <a:t>Uni</a:t>
            </a:r>
            <a:r>
              <a:rPr lang="en-US" dirty="0" smtClean="0"/>
              <a:t> High Class of 2020</a:t>
            </a:r>
            <a:r>
              <a:rPr lang="en-US" baseline="0" dirty="0" smtClean="0"/>
              <a:t> in the 2015-16 school year.</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Shape 501"/>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02" name="Shape 502"/>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Silas Jones</a:t>
            </a: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Dielman, Frederick. </a:t>
            </a:r>
            <a:r>
              <a:rPr lang="en" sz="1200" b="0" i="1" u="none" strike="noStrike" cap="none">
                <a:solidFill>
                  <a:schemeClr val="dk1"/>
                </a:solidFill>
                <a:latin typeface="Calibri"/>
                <a:ea typeface="Calibri"/>
                <a:cs typeface="Calibri"/>
                <a:sym typeface="Calibri"/>
              </a:rPr>
              <a:t>Celebration of the Abolition of Slavery in the District of </a:t>
            </a: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t>
            </a:r>
            <a:r>
              <a:rPr lang="en" sz="1200" b="0" i="1" u="none" strike="noStrike" cap="none">
                <a:solidFill>
                  <a:schemeClr val="dk1"/>
                </a:solidFill>
                <a:latin typeface="Calibri"/>
                <a:ea typeface="Calibri"/>
                <a:cs typeface="Calibri"/>
                <a:sym typeface="Calibri"/>
              </a:rPr>
              <a:t>Columbia by the Colored People, in Washington, April 19, 1866</a:t>
            </a:r>
            <a:r>
              <a:rPr lang="en" sz="1200" b="0" i="0" u="none" strike="noStrike" cap="none">
                <a:solidFill>
                  <a:schemeClr val="dk1"/>
                </a:solidFill>
                <a:latin typeface="Calibri"/>
                <a:ea typeface="Calibri"/>
                <a:cs typeface="Calibri"/>
                <a:sym typeface="Calibri"/>
              </a:rPr>
              <a:t>. 1866.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Library of Congress, Capitol Hill. </a:t>
            </a:r>
            <a:r>
              <a:rPr lang="en" sz="1200" b="0" i="1" u="none" strike="noStrike" cap="none">
                <a:solidFill>
                  <a:schemeClr val="dk1"/>
                </a:solidFill>
                <a:latin typeface="Calibri"/>
                <a:ea typeface="Calibri"/>
                <a:cs typeface="Calibri"/>
                <a:sym typeface="Calibri"/>
              </a:rPr>
              <a:t>Library of Congress</a:t>
            </a:r>
            <a:r>
              <a:rPr lang="en" sz="1200" b="0" i="0" u="none" strike="noStrike" cap="none">
                <a:solidFill>
                  <a:schemeClr val="dk1"/>
                </a:solidFill>
                <a:latin typeface="Calibri"/>
                <a:ea typeface="Calibri"/>
                <a:cs typeface="Calibri"/>
                <a:sym typeface="Calibri"/>
              </a:rPr>
              <a:t>. Web. 30 Nov. 2015.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&lt;http://www.loc.gov/pictures/item/00651116/&gt;. </a:t>
            </a:r>
          </a:p>
        </p:txBody>
      </p:sp>
      <p:sp>
        <p:nvSpPr>
          <p:cNvPr id="503" name="Shape 503"/>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10</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Shape 510"/>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11" name="Shape 511"/>
          <p:cNvSpPr txBox="1">
            <a:spLocks noGrp="1"/>
          </p:cNvSpPr>
          <p:nvPr>
            <p:ph type="body" idx="1"/>
          </p:nvPr>
        </p:nvSpPr>
        <p:spPr>
          <a:xfrm>
            <a:off x="685800" y="4400549"/>
            <a:ext cx="5486399" cy="3600450"/>
          </a:xfrm>
          <a:prstGeom prst="rect">
            <a:avLst/>
          </a:prstGeom>
          <a:noFill/>
          <a:ln>
            <a:noFill/>
          </a:ln>
        </p:spPr>
        <p:txBody>
          <a:bodyPr lIns="91325" tIns="45650" rIns="91325" bIns="45650" anchor="t" anchorCtr="0">
            <a:noAutofit/>
          </a:bodyPr>
          <a:lstStyle/>
          <a:p>
            <a:pPr marL="0" marR="0" lvl="0" indent="0" algn="l" rtl="0">
              <a:lnSpc>
                <a:spcPct val="100000"/>
              </a:lnSpc>
              <a:spcBef>
                <a:spcPts val="0"/>
              </a:spcBef>
              <a:spcAft>
                <a:spcPts val="0"/>
              </a:spcAft>
              <a:buClr>
                <a:schemeClr val="dk1"/>
              </a:buClr>
              <a:buSzPct val="25000"/>
              <a:buFont typeface="Times New Roman"/>
              <a:buNone/>
            </a:pPr>
            <a:r>
              <a:rPr lang="en" sz="1200" b="0" i="0" u="none" strike="noStrike" cap="none">
                <a:solidFill>
                  <a:schemeClr val="dk1"/>
                </a:solidFill>
                <a:latin typeface="Times New Roman"/>
                <a:ea typeface="Times New Roman"/>
                <a:cs typeface="Times New Roman"/>
                <a:sym typeface="Times New Roman"/>
              </a:rPr>
              <a:t>Christina Wu</a:t>
            </a:r>
          </a:p>
          <a:p>
            <a:pPr marL="0" marR="0" lvl="0" indent="0" algn="l" rtl="0">
              <a:lnSpc>
                <a:spcPct val="100000"/>
              </a:lnSpc>
              <a:spcBef>
                <a:spcPts val="0"/>
              </a:spcBef>
              <a:spcAft>
                <a:spcPts val="0"/>
              </a:spcAft>
              <a:buClr>
                <a:schemeClr val="dk1"/>
              </a:buClr>
              <a:buSzPct val="25000"/>
              <a:buFont typeface="Times New Roman"/>
              <a:buNone/>
            </a:pPr>
            <a:r>
              <a:rPr lang="en" sz="1200" b="0" i="1" u="none" strike="noStrike" cap="none">
                <a:solidFill>
                  <a:schemeClr val="dk1"/>
                </a:solidFill>
                <a:latin typeface="Times New Roman"/>
                <a:ea typeface="Times New Roman"/>
                <a:cs typeface="Times New Roman"/>
                <a:sym typeface="Times New Roman"/>
              </a:rPr>
              <a:t>Broadside about a Fugitive Slave</a:t>
            </a:r>
            <a:r>
              <a:rPr lang="en" sz="1200" b="0" i="0" u="none" strike="noStrike" cap="none">
                <a:solidFill>
                  <a:schemeClr val="dk1"/>
                </a:solidFill>
                <a:latin typeface="Times New Roman"/>
                <a:ea typeface="Times New Roman"/>
                <a:cs typeface="Times New Roman"/>
                <a:sym typeface="Times New Roman"/>
              </a:rPr>
              <a:t>. 1845. </a:t>
            </a:r>
            <a:r>
              <a:rPr lang="en" sz="1200" b="0" i="1" u="none" strike="noStrike" cap="none">
                <a:solidFill>
                  <a:schemeClr val="dk1"/>
                </a:solidFill>
                <a:latin typeface="Times New Roman"/>
                <a:ea typeface="Times New Roman"/>
                <a:cs typeface="Times New Roman"/>
                <a:sym typeface="Times New Roman"/>
              </a:rPr>
              <a:t>Illinois Periodicals Online</a:t>
            </a:r>
            <a:r>
              <a:rPr lang="en" sz="1200" b="0" i="0" u="none" strike="noStrike" cap="none">
                <a:solidFill>
                  <a:schemeClr val="dk1"/>
                </a:solidFill>
                <a:latin typeface="Times New Roman"/>
                <a:ea typeface="Times New Roman"/>
                <a:cs typeface="Times New Roman"/>
                <a:sym typeface="Times New Roman"/>
              </a:rPr>
              <a:t>. Web. 4 Dec. 2015. &lt;http://www.lib.niu.edu/1996/iht329602.html&gt;. </a:t>
            </a:r>
          </a:p>
          <a:p>
            <a:pPr marL="0" marR="0" lvl="0" indent="0" algn="l" rtl="0">
              <a:lnSpc>
                <a:spcPct val="100000"/>
              </a:lnSpc>
              <a:spcBef>
                <a:spcPts val="0"/>
              </a:spcBef>
              <a:spcAft>
                <a:spcPts val="0"/>
              </a:spcAft>
              <a:buClr>
                <a:schemeClr val="dk1"/>
              </a:buClr>
              <a:buSzPct val="25000"/>
              <a:buFont typeface="Calibri"/>
              <a:buNone/>
            </a:pPr>
            <a:r>
              <a:rPr lang="en" sz="1200" b="0" i="1" u="none" strike="noStrike" cap="none">
                <a:solidFill>
                  <a:schemeClr val="dk1"/>
                </a:solidFill>
                <a:latin typeface="Calibri"/>
                <a:ea typeface="Calibri"/>
                <a:cs typeface="Calibri"/>
                <a:sym typeface="Calibri"/>
              </a:rPr>
              <a:t>Convicts Who Had Violated the Black Codes</a:t>
            </a:r>
            <a:r>
              <a:rPr lang="en" sz="1200" b="0" i="0" u="none" strike="noStrike" cap="none">
                <a:solidFill>
                  <a:schemeClr val="dk1"/>
                </a:solidFill>
                <a:latin typeface="Calibri"/>
                <a:ea typeface="Calibri"/>
                <a:cs typeface="Calibri"/>
                <a:sym typeface="Calibri"/>
              </a:rPr>
              <a:t>. N.d. </a:t>
            </a:r>
            <a:r>
              <a:rPr lang="en" sz="1200" b="0" i="1" u="none" strike="noStrike" cap="none">
                <a:solidFill>
                  <a:schemeClr val="dk1"/>
                </a:solidFill>
                <a:latin typeface="Calibri"/>
                <a:ea typeface="Calibri"/>
                <a:cs typeface="Calibri"/>
                <a:sym typeface="Calibri"/>
              </a:rPr>
              <a:t>United States History</a:t>
            </a:r>
            <a:r>
              <a:rPr lang="en" sz="1200" b="0" i="0" u="none" strike="noStrike" cap="none">
                <a:solidFill>
                  <a:schemeClr val="dk1"/>
                </a:solidFill>
                <a:latin typeface="Calibri"/>
                <a:ea typeface="Calibri"/>
                <a:cs typeface="Calibri"/>
                <a:sym typeface="Calibri"/>
              </a:rPr>
              <a:t>. Web. 6 Dec. 2015. &lt;http://www.u-s-history.com/pages/h411.html&gt;. </a:t>
            </a:r>
          </a:p>
        </p:txBody>
      </p:sp>
      <p:sp>
        <p:nvSpPr>
          <p:cNvPr id="512" name="Shape 512"/>
          <p:cNvSpPr txBox="1">
            <a:spLocks noGrp="1"/>
          </p:cNvSpPr>
          <p:nvPr>
            <p:ph type="sldNum" idx="12"/>
          </p:nvPr>
        </p:nvSpPr>
        <p:spPr>
          <a:xfrm>
            <a:off x="3884613" y="8685213"/>
            <a:ext cx="2971799" cy="458786"/>
          </a:xfrm>
          <a:prstGeom prst="rect">
            <a:avLst/>
          </a:prstGeom>
          <a:noFill/>
          <a:ln>
            <a:noFill/>
          </a:ln>
        </p:spPr>
        <p:txBody>
          <a:bodyPr lIns="91325" tIns="45650" rIns="91325" bIns="45650" anchor="b" anchorCtr="0">
            <a:noAutofit/>
          </a:bodyPr>
          <a:lstStyle/>
          <a:p>
            <a:pPr marL="0" marR="0" lvl="0" indent="0" algn="r" rtl="0">
              <a:spcBef>
                <a:spcPts val="0"/>
              </a:spcBef>
              <a:buSzPct val="25000"/>
              <a:buNone/>
            </a:pPr>
            <a:fld id="{00000000-1234-1234-1234-123412341234}" type="slidenum">
              <a:rPr lang="en" sz="1200" b="0" i="0" u="none" strike="noStrike" cap="none">
                <a:solidFill>
                  <a:schemeClr val="dk1"/>
                </a:solidFill>
                <a:latin typeface="Calibri"/>
                <a:ea typeface="Calibri"/>
                <a:cs typeface="Calibri"/>
                <a:sym typeface="Calibri"/>
              </a:rPr>
              <a:t>11</a:t>
            </a:fld>
            <a:endParaRPr lang="en"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Shape 519"/>
          <p:cNvSpPr txBox="1">
            <a:spLocks noGrp="1"/>
          </p:cNvSpPr>
          <p:nvPr>
            <p:ph type="body" idx="1"/>
          </p:nvPr>
        </p:nvSpPr>
        <p:spPr>
          <a:xfrm>
            <a:off x="686435" y="4400181"/>
            <a:ext cx="5484811" cy="3600327"/>
          </a:xfrm>
          <a:prstGeom prst="rect">
            <a:avLst/>
          </a:prstGeom>
          <a:noFill/>
          <a:ln>
            <a:noFill/>
          </a:ln>
        </p:spPr>
        <p:txBody>
          <a:bodyPr lIns="0" tIns="0" rIns="0" bIns="0" anchor="t" anchorCtr="0">
            <a:noAutofit/>
          </a:bodyPr>
          <a:lstStyle/>
          <a:p>
            <a:pPr marL="0" marR="0" lvl="0" indent="0" algn="l" rtl="0">
              <a:spcBef>
                <a:spcPts val="0"/>
              </a:spcBef>
              <a:buSzPct val="25000"/>
              <a:buNone/>
            </a:pPr>
            <a:r>
              <a:rPr lang="en" sz="1100" b="0" i="0" u="none" strike="noStrike" cap="none">
                <a:solidFill>
                  <a:srgbClr val="000000"/>
                </a:solidFill>
                <a:latin typeface="Arial"/>
                <a:ea typeface="Arial"/>
                <a:cs typeface="Arial"/>
                <a:sym typeface="Arial"/>
              </a:rPr>
              <a:t>Matthew Tang</a:t>
            </a:r>
          </a:p>
          <a:p>
            <a:pPr marL="0" marR="0" lvl="0" indent="0" algn="l" rtl="0">
              <a:spcBef>
                <a:spcPts val="0"/>
              </a:spcBef>
              <a:buSzPct val="25000"/>
              <a:buNone/>
            </a:pPr>
            <a:r>
              <a:rPr lang="en" sz="1100" b="0" i="0" u="none" strike="noStrike" cap="none">
                <a:solidFill>
                  <a:srgbClr val="000000"/>
                </a:solidFill>
                <a:latin typeface="Arial"/>
                <a:ea typeface="Arial"/>
                <a:cs typeface="Arial"/>
                <a:sym typeface="Arial"/>
              </a:rPr>
              <a:t>"Compromise of 1850." Map. </a:t>
            </a:r>
            <a:r>
              <a:rPr lang="en" sz="1100" b="0" i="1" u="none" strike="noStrike" cap="none">
                <a:solidFill>
                  <a:srgbClr val="000000"/>
                </a:solidFill>
                <a:latin typeface="Arial"/>
                <a:ea typeface="Arial"/>
                <a:cs typeface="Arial"/>
                <a:sym typeface="Arial"/>
              </a:rPr>
              <a:t>US History</a:t>
            </a:r>
            <a:r>
              <a:rPr lang="en" sz="1100" b="0" i="0" u="none" strike="noStrike" cap="none">
                <a:solidFill>
                  <a:srgbClr val="000000"/>
                </a:solidFill>
                <a:latin typeface="Arial"/>
                <a:ea typeface="Arial"/>
                <a:cs typeface="Arial"/>
                <a:sym typeface="Arial"/>
              </a:rPr>
              <a:t>. N.p., n.d. Web. 1 Dec. 2015. </a:t>
            </a:r>
            <a:r>
              <a:rPr lang="en" sz="1800" b="0" i="0" u="none" strike="noStrike" cap="none">
                <a:solidFill>
                  <a:srgbClr val="000000"/>
                </a:solidFill>
                <a:latin typeface="Arial"/>
                <a:ea typeface="Arial"/>
                <a:cs typeface="Arial"/>
                <a:sym typeface="Arial"/>
              </a:rPr>
              <a:t/>
            </a:r>
            <a:br>
              <a:rPr lang="en" sz="1800" b="0" i="0" u="none" strike="noStrike" cap="none">
                <a:solidFill>
                  <a:srgbClr val="000000"/>
                </a:solidFill>
                <a:latin typeface="Arial"/>
                <a:ea typeface="Arial"/>
                <a:cs typeface="Arial"/>
                <a:sym typeface="Arial"/>
              </a:rPr>
            </a:br>
            <a:r>
              <a:rPr lang="en" sz="1100" b="0" i="0" u="none" strike="noStrike" cap="none">
                <a:solidFill>
                  <a:srgbClr val="000000"/>
                </a:solidFill>
                <a:latin typeface="Arial"/>
                <a:ea typeface="Arial"/>
                <a:cs typeface="Arial"/>
                <a:sym typeface="Arial"/>
              </a:rPr>
              <a:t>     &lt;http://www.ushistory.org/us/30d.asp&gt;</a:t>
            </a:r>
          </a:p>
          <a:p>
            <a:pPr marL="0" marR="0" lvl="0" indent="0" algn="l" rtl="0">
              <a:spcBef>
                <a:spcPts val="0"/>
              </a:spcBef>
              <a:buNone/>
            </a:pPr>
            <a:endParaRPr sz="1200" b="0" i="0" u="none" strike="noStrike" cap="none">
              <a:solidFill>
                <a:schemeClr val="dk1"/>
              </a:solidFill>
              <a:latin typeface="Arial"/>
              <a:ea typeface="Arial"/>
              <a:cs typeface="Arial"/>
              <a:sym typeface="Arial"/>
            </a:endParaRPr>
          </a:p>
        </p:txBody>
      </p:sp>
      <p:sp>
        <p:nvSpPr>
          <p:cNvPr id="520" name="Shape 520"/>
          <p:cNvSpPr txBox="1"/>
          <p:nvPr/>
        </p:nvSpPr>
        <p:spPr>
          <a:xfrm>
            <a:off x="3884188" y="8685163"/>
            <a:ext cx="2971905" cy="458509"/>
          </a:xfrm>
          <a:prstGeom prst="rect">
            <a:avLst/>
          </a:prstGeom>
          <a:noFill/>
          <a:ln>
            <a:noFill/>
          </a:ln>
        </p:spPr>
        <p:txBody>
          <a:bodyPr lIns="81925" tIns="40975" rIns="81925" bIns="40975" anchor="b" anchorCtr="0">
            <a:noAutofit/>
          </a:bodyPr>
          <a:lstStyle/>
          <a:p>
            <a:pPr marL="0" marR="0" lvl="0" indent="0" algn="r" rtl="0">
              <a:lnSpc>
                <a:spcPct val="100000"/>
              </a:lnSpc>
              <a:spcBef>
                <a:spcPts val="0"/>
              </a:spcBef>
              <a:buSzPct val="25000"/>
              <a:buNone/>
            </a:pPr>
            <a:fld id="{00000000-1234-1234-1234-123412341234}" type="slidenum">
              <a:rPr lang="en" sz="1100" b="0" i="0" u="none" strike="noStrike" cap="none">
                <a:solidFill>
                  <a:srgbClr val="000000"/>
                </a:solidFill>
                <a:latin typeface="Arial"/>
                <a:ea typeface="Arial"/>
                <a:cs typeface="Arial"/>
                <a:sym typeface="Arial"/>
              </a:rPr>
              <a:t>12</a:t>
            </a:fld>
            <a:endParaRPr lang="en" sz="1100" b="0" i="0" u="none" strike="noStrike" cap="none">
              <a:solidFill>
                <a:srgbClr val="000000"/>
              </a:solidFill>
              <a:latin typeface="Arial"/>
              <a:ea typeface="Arial"/>
              <a:cs typeface="Arial"/>
              <a:sym typeface="Arial"/>
            </a:endParaRPr>
          </a:p>
        </p:txBody>
      </p:sp>
      <p:sp>
        <p:nvSpPr>
          <p:cNvPr id="521" name="Shape 521"/>
          <p:cNvSpPr>
            <a:spLocks noGrp="1" noRot="1" noChangeAspect="1"/>
          </p:cNvSpPr>
          <p:nvPr>
            <p:ph type="sldImg" idx="2"/>
          </p:nvPr>
        </p:nvSpPr>
        <p:spPr>
          <a:xfrm>
            <a:off x="1143220" y="685795"/>
            <a:ext cx="457222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Shape 531"/>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32" name="Shape 532"/>
          <p:cNvSpPr txBox="1">
            <a:spLocks noGrp="1"/>
          </p:cNvSpPr>
          <p:nvPr>
            <p:ph type="body" idx="1"/>
          </p:nvPr>
        </p:nvSpPr>
        <p:spPr>
          <a:xfrm>
            <a:off x="685800" y="4400549"/>
            <a:ext cx="5486399" cy="3600450"/>
          </a:xfrm>
          <a:prstGeom prst="rect">
            <a:avLst/>
          </a:prstGeom>
          <a:noFill/>
          <a:ln>
            <a:noFill/>
          </a:ln>
        </p:spPr>
        <p:txBody>
          <a:bodyPr lIns="91325" tIns="45650" rIns="91325" bIns="45650" anchor="t" anchorCtr="0">
            <a:noAutofit/>
          </a:bodyPr>
          <a:lstStyle/>
          <a:p>
            <a:pPr marL="0" marR="0" lvl="0" indent="0" algn="l" rtl="0">
              <a:spcBef>
                <a:spcPts val="0"/>
              </a:spcBef>
              <a:buSzPct val="25000"/>
              <a:buNone/>
            </a:pPr>
            <a:r>
              <a:rPr lang="en" sz="1200" b="0" i="1" u="none" strike="noStrike" cap="none">
                <a:solidFill>
                  <a:schemeClr val="dk1"/>
                </a:solidFill>
                <a:latin typeface="Calibri"/>
                <a:ea typeface="Calibri"/>
                <a:cs typeface="Calibri"/>
                <a:sym typeface="Calibri"/>
              </a:rPr>
              <a:t>Civil War Amendments</a:t>
            </a:r>
            <a:r>
              <a:rPr lang="en" sz="1200" b="0" i="0" u="none" strike="noStrike" cap="none">
                <a:solidFill>
                  <a:schemeClr val="dk1"/>
                </a:solidFill>
                <a:latin typeface="Calibri"/>
                <a:ea typeface="Calibri"/>
                <a:cs typeface="Calibri"/>
                <a:sym typeface="Calibri"/>
              </a:rPr>
              <a:t>. N.d. </a:t>
            </a:r>
            <a:r>
              <a:rPr lang="en" sz="1200" b="0" i="1" u="none" strike="noStrike" cap="none">
                <a:solidFill>
                  <a:schemeClr val="dk1"/>
                </a:solidFill>
                <a:latin typeface="Calibri"/>
                <a:ea typeface="Calibri"/>
                <a:cs typeface="Calibri"/>
                <a:sym typeface="Calibri"/>
              </a:rPr>
              <a:t>Abhmuseum</a:t>
            </a:r>
            <a:r>
              <a:rPr lang="en" sz="1200" b="0" i="0" u="none" strike="noStrike" cap="none">
                <a:solidFill>
                  <a:schemeClr val="dk1"/>
                </a:solidFill>
                <a:latin typeface="Calibri"/>
                <a:ea typeface="Calibri"/>
                <a:cs typeface="Calibri"/>
                <a:sym typeface="Calibri"/>
              </a:rPr>
              <a:t>. Web. 6 Dec. 2015. &lt;http://abhmuseum.org/ </a:t>
            </a: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    wp-content/uploads/2012/06/Constl-Amendmts-13-15.jpg&gt;. A picture of the </a:t>
            </a: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    beginnings of the 13, 14, and 15th amendments.</a:t>
            </a:r>
          </a:p>
          <a:p>
            <a:pPr marL="0" marR="0" lvl="0" indent="0" algn="l" rtl="0">
              <a:spcBef>
                <a:spcPts val="0"/>
              </a:spcBef>
              <a:buSzPct val="25000"/>
              <a:buNone/>
            </a:pPr>
            <a:r>
              <a:rPr lang="en" sz="1200" b="0" i="1" u="none" strike="noStrike" cap="none">
                <a:solidFill>
                  <a:schemeClr val="dk1"/>
                </a:solidFill>
                <a:latin typeface="Calibri"/>
                <a:ea typeface="Calibri"/>
                <a:cs typeface="Calibri"/>
                <a:sym typeface="Calibri"/>
              </a:rPr>
              <a:t>Roger Taney</a:t>
            </a:r>
            <a:r>
              <a:rPr lang="en" sz="1200" b="0" i="0" u="none" strike="noStrike" cap="none">
                <a:solidFill>
                  <a:schemeClr val="dk1"/>
                </a:solidFill>
                <a:latin typeface="Calibri"/>
                <a:ea typeface="Calibri"/>
                <a:cs typeface="Calibri"/>
                <a:sym typeface="Calibri"/>
              </a:rPr>
              <a:t>. N.d. </a:t>
            </a:r>
            <a:r>
              <a:rPr lang="en" sz="1200" b="0" i="1" u="none" strike="noStrike" cap="none">
                <a:solidFill>
                  <a:schemeClr val="dk1"/>
                </a:solidFill>
                <a:latin typeface="Calibri"/>
                <a:ea typeface="Calibri"/>
                <a:cs typeface="Calibri"/>
                <a:sym typeface="Calibri"/>
              </a:rPr>
              <a:t>PBS</a:t>
            </a:r>
            <a:r>
              <a:rPr lang="en" sz="1200" b="0" i="0" u="none" strike="noStrike" cap="none">
                <a:solidFill>
                  <a:schemeClr val="dk1"/>
                </a:solidFill>
                <a:latin typeface="Calibri"/>
                <a:ea typeface="Calibri"/>
                <a:cs typeface="Calibri"/>
                <a:sym typeface="Calibri"/>
              </a:rPr>
              <a:t>. Web. 5 Dec. 2015. &lt;http://www.pbs.org/wnet/ </a:t>
            </a: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    supremecourt/democracy/robes_taney.html&gt;. A portrait of Chief </a:t>
            </a: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Justice Roger B. Taney</a:t>
            </a:r>
          </a:p>
        </p:txBody>
      </p:sp>
      <p:sp>
        <p:nvSpPr>
          <p:cNvPr id="533" name="Shape 533"/>
          <p:cNvSpPr txBox="1">
            <a:spLocks noGrp="1"/>
          </p:cNvSpPr>
          <p:nvPr>
            <p:ph type="sldNum" idx="12"/>
          </p:nvPr>
        </p:nvSpPr>
        <p:spPr>
          <a:xfrm>
            <a:off x="3884613" y="8685213"/>
            <a:ext cx="2971799" cy="458786"/>
          </a:xfrm>
          <a:prstGeom prst="rect">
            <a:avLst/>
          </a:prstGeom>
          <a:noFill/>
          <a:ln>
            <a:noFill/>
          </a:ln>
        </p:spPr>
        <p:txBody>
          <a:bodyPr lIns="91325" tIns="45650" rIns="91325" bIns="4565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13</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Shape 54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3" name="Shape 54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Shape 54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9" name="Shape 54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Shape 55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55" name="Shape 55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Shape 5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1" name="Shape 56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Shape 56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67" name="Shape 56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1"/>
        <p:cNvGrpSpPr/>
        <p:nvPr/>
      </p:nvGrpSpPr>
      <p:grpSpPr>
        <a:xfrm>
          <a:off x="0" y="0"/>
          <a:ext cx="0" cy="0"/>
          <a:chOff x="0" y="0"/>
          <a:chExt cx="0" cy="0"/>
        </a:xfrm>
      </p:grpSpPr>
      <p:sp>
        <p:nvSpPr>
          <p:cNvPr id="572" name="Shape 57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3" name="Shape 57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Shape 43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rtl="0">
              <a:spcBef>
                <a:spcPts val="0"/>
              </a:spcBef>
              <a:buNone/>
            </a:pPr>
            <a:endParaRPr/>
          </a:p>
        </p:txBody>
      </p:sp>
      <p:sp>
        <p:nvSpPr>
          <p:cNvPr id="439" name="Shape 439"/>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Shape 578"/>
          <p:cNvSpPr>
            <a:spLocks noGrp="1" noRot="1" noChangeAspect="1"/>
          </p:cNvSpPr>
          <p:nvPr>
            <p:ph type="sldImg" idx="2"/>
          </p:nvPr>
        </p:nvSpPr>
        <p:spPr>
          <a:xfrm>
            <a:off x="635000" y="1142417"/>
            <a:ext cx="5588000" cy="308592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79" name="Shape 579"/>
          <p:cNvSpPr txBox="1">
            <a:spLocks noGrp="1"/>
          </p:cNvSpPr>
          <p:nvPr>
            <p:ph type="body" idx="1"/>
          </p:nvPr>
        </p:nvSpPr>
        <p:spPr>
          <a:xfrm>
            <a:off x="685800" y="4400555"/>
            <a:ext cx="5486399" cy="3600455"/>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Aneesha Tadikonda</a:t>
            </a: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Library of Congress. "Lincoln Home through the Years." </a:t>
            </a:r>
            <a:r>
              <a:rPr lang="en" sz="1200" b="0" i="1" u="none" strike="noStrike" cap="none">
                <a:solidFill>
                  <a:schemeClr val="dk1"/>
                </a:solidFill>
                <a:latin typeface="Calibri"/>
                <a:ea typeface="Calibri"/>
                <a:cs typeface="Calibri"/>
                <a:sym typeface="Calibri"/>
              </a:rPr>
              <a:t>Lincoln Home</a:t>
            </a:r>
            <a:r>
              <a:rPr lang="en" sz="1200" b="0" i="0" u="none" strike="noStrike" cap="none">
                <a:solidFill>
                  <a:schemeClr val="dk1"/>
                </a:solidFill>
                <a:latin typeface="Calibri"/>
                <a:ea typeface="Calibri"/>
                <a:cs typeface="Calibri"/>
                <a:sym typeface="Calibri"/>
              </a:rPr>
              <a:t>. National Park Service, n.d. Web. 5 Dec. 2015. &lt;http://www.nps.gov/features/liho/1864/12.htm&gt;. This image shows the percent of popular vote that Lincoln, Breckinridge, Bell, and Douglas got. </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"The Progress of Secession." Map. </a:t>
            </a:r>
            <a:r>
              <a:rPr lang="en" sz="1200" b="0" i="1" u="none" strike="noStrike" cap="none">
                <a:solidFill>
                  <a:schemeClr val="dk1"/>
                </a:solidFill>
                <a:latin typeface="Calibri"/>
                <a:ea typeface="Calibri"/>
                <a:cs typeface="Calibri"/>
                <a:sym typeface="Calibri"/>
              </a:rPr>
              <a:t>U.S. History</a:t>
            </a:r>
            <a:r>
              <a:rPr lang="en" sz="1200" b="0" i="0" u="none" strike="noStrike" cap="none">
                <a:solidFill>
                  <a:schemeClr val="dk1"/>
                </a:solidFill>
                <a:latin typeface="Calibri"/>
                <a:ea typeface="Calibri"/>
                <a:cs typeface="Calibri"/>
                <a:sym typeface="Calibri"/>
              </a:rPr>
              <a:t>. Independence Hall Association, 2008. Web. 1 Dec. 2015. &lt;http://www.ushistory.org/us/images/00000525.jpg&gt;. This map shows the union states, the border slave states that didn't secede, the states that seceded after the fall of Fort Sumter, and the states that seceded before the fall of Fort Sumter. It is color coded to match the information.</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p:txBody>
      </p:sp>
      <p:sp>
        <p:nvSpPr>
          <p:cNvPr id="580" name="Shape 580"/>
          <p:cNvSpPr txBox="1">
            <a:spLocks noGrp="1"/>
          </p:cNvSpPr>
          <p:nvPr>
            <p:ph type="sldNum" idx="12"/>
          </p:nvPr>
        </p:nvSpPr>
        <p:spPr>
          <a:xfrm>
            <a:off x="3884612" y="8685225"/>
            <a:ext cx="2971799" cy="458787"/>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20</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Shape 588"/>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89" name="Shape 589"/>
          <p:cNvSpPr txBox="1">
            <a:spLocks noGrp="1"/>
          </p:cNvSpPr>
          <p:nvPr>
            <p:ph type="body" idx="1"/>
          </p:nvPr>
        </p:nvSpPr>
        <p:spPr>
          <a:xfrm>
            <a:off x="685800" y="4400549"/>
            <a:ext cx="5486399" cy="3600450"/>
          </a:xfrm>
          <a:prstGeom prst="rect">
            <a:avLst/>
          </a:prstGeom>
          <a:noFill/>
          <a:ln>
            <a:noFill/>
          </a:ln>
        </p:spPr>
        <p:txBody>
          <a:bodyPr lIns="91325" tIns="45650" rIns="91325" bIns="45650" anchor="t" anchorCtr="0">
            <a:noAutofit/>
          </a:bodyPr>
          <a:lstStyle/>
          <a:p>
            <a:pPr marL="0" marR="0" lvl="0" indent="0" algn="l" rtl="0">
              <a:spcBef>
                <a:spcPts val="0"/>
              </a:spcBef>
              <a:buSzPct val="25000"/>
              <a:buNone/>
            </a:pPr>
            <a:r>
              <a:rPr lang="en" sz="1200" b="0" i="0" u="none" strike="noStrike" cap="none">
                <a:solidFill>
                  <a:schemeClr val="dk1"/>
                </a:solidFill>
                <a:latin typeface="Times New Roman"/>
                <a:ea typeface="Times New Roman"/>
                <a:cs typeface="Times New Roman"/>
                <a:sym typeface="Times New Roman"/>
              </a:rPr>
              <a:t>Sasha Rushing</a:t>
            </a:r>
          </a:p>
          <a:p>
            <a:pPr marL="0" marR="0" lvl="0" indent="0" algn="l" rtl="0">
              <a:spcBef>
                <a:spcPts val="0"/>
              </a:spcBef>
              <a:buSzPct val="25000"/>
              <a:buNone/>
            </a:pPr>
            <a:r>
              <a:rPr lang="en" sz="1200" b="0" i="0" u="none" strike="noStrike" cap="none">
                <a:solidFill>
                  <a:schemeClr val="dk1"/>
                </a:solidFill>
                <a:latin typeface="Times New Roman"/>
                <a:ea typeface="Times New Roman"/>
                <a:cs typeface="Times New Roman"/>
                <a:sym typeface="Times New Roman"/>
              </a:rPr>
              <a:t>Kurz, and Allison. Battle of Bull Run. 1889. Lib. of Cong., Washington D.C. </a:t>
            </a:r>
          </a:p>
          <a:p>
            <a:pPr marL="0" marR="0" lvl="0" indent="0" algn="l" rtl="0">
              <a:spcBef>
                <a:spcPts val="0"/>
              </a:spcBef>
              <a:buSzPct val="25000"/>
              <a:buNone/>
            </a:pPr>
            <a:r>
              <a:rPr lang="en" sz="1200" b="0" i="0" u="none" strike="noStrike" cap="none">
                <a:solidFill>
                  <a:schemeClr val="dk1"/>
                </a:solidFill>
                <a:latin typeface="Times New Roman"/>
                <a:ea typeface="Times New Roman"/>
                <a:cs typeface="Times New Roman"/>
                <a:sym typeface="Times New Roman"/>
              </a:rPr>
              <a:t>     Reproduction number LC-DIG-pga-01843. Library of Congress. Web. 6 Dec. </a:t>
            </a:r>
          </a:p>
          <a:p>
            <a:pPr marL="0" marR="0" lvl="0" indent="0" algn="l" rtl="0">
              <a:spcBef>
                <a:spcPts val="0"/>
              </a:spcBef>
              <a:buSzPct val="25000"/>
              <a:buNone/>
            </a:pPr>
            <a:r>
              <a:rPr lang="en" sz="1200" b="0" i="0" u="none" strike="noStrike" cap="none">
                <a:solidFill>
                  <a:schemeClr val="dk1"/>
                </a:solidFill>
                <a:latin typeface="Times New Roman"/>
                <a:ea typeface="Times New Roman"/>
                <a:cs typeface="Times New Roman"/>
                <a:sym typeface="Times New Roman"/>
              </a:rPr>
              <a:t>     2015. &lt;http://www.loc.gov/pictures/item/91481737/&gt;.</a:t>
            </a:r>
          </a:p>
        </p:txBody>
      </p:sp>
      <p:sp>
        <p:nvSpPr>
          <p:cNvPr id="590" name="Shape 590"/>
          <p:cNvSpPr txBox="1">
            <a:spLocks noGrp="1"/>
          </p:cNvSpPr>
          <p:nvPr>
            <p:ph type="sldNum" idx="12"/>
          </p:nvPr>
        </p:nvSpPr>
        <p:spPr>
          <a:xfrm>
            <a:off x="3884613" y="8685213"/>
            <a:ext cx="2971799" cy="458786"/>
          </a:xfrm>
          <a:prstGeom prst="rect">
            <a:avLst/>
          </a:prstGeom>
          <a:noFill/>
          <a:ln>
            <a:noFill/>
          </a:ln>
        </p:spPr>
        <p:txBody>
          <a:bodyPr lIns="91325" tIns="45650" rIns="91325" bIns="45650" anchor="b" anchorCtr="0">
            <a:noAutofit/>
          </a:bodyPr>
          <a:lstStyle/>
          <a:p>
            <a:pPr marL="0" marR="0" lvl="0" indent="0" algn="r" rtl="0">
              <a:spcBef>
                <a:spcPts val="0"/>
              </a:spcBef>
              <a:buSzPct val="25000"/>
              <a:buNone/>
            </a:pPr>
            <a:fld id="{00000000-1234-1234-1234-123412341234}" type="slidenum">
              <a:rPr lang="en" sz="1200" b="0" i="0" u="none" strike="noStrike" cap="none">
                <a:solidFill>
                  <a:schemeClr val="dk1"/>
                </a:solidFill>
                <a:latin typeface="Calibri"/>
                <a:ea typeface="Calibri"/>
                <a:cs typeface="Calibri"/>
                <a:sym typeface="Calibri"/>
              </a:rPr>
              <a:t>21</a:t>
            </a:fld>
            <a:endParaRPr lang="en"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Shape 59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7" name="Shape 59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Shape 60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05" name="Shape 605"/>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Times New Roman"/>
              <a:buNone/>
            </a:pPr>
            <a:r>
              <a:rPr lang="en" sz="1200" b="0" i="0" u="none" strike="noStrike" cap="none">
                <a:solidFill>
                  <a:schemeClr val="dk1"/>
                </a:solidFill>
                <a:latin typeface="Times New Roman"/>
                <a:ea typeface="Times New Roman"/>
                <a:cs typeface="Times New Roman"/>
                <a:sym typeface="Times New Roman"/>
              </a:rPr>
              <a:t>Katie Carrubba               </a:t>
            </a:r>
            <a:r>
              <a:rPr lang="en" sz="1200" b="0" i="1" u="none" strike="noStrike" cap="none">
                <a:solidFill>
                  <a:schemeClr val="dk1"/>
                </a:solidFill>
                <a:latin typeface="Times New Roman"/>
                <a:ea typeface="Times New Roman"/>
                <a:cs typeface="Times New Roman"/>
                <a:sym typeface="Times New Roman"/>
              </a:rPr>
              <a:t>The Effects of the Proclamation- Freed Negroes Coming into Our Lines at Newbern, North Carolina</a:t>
            </a:r>
            <a:r>
              <a:rPr lang="en" sz="1200" b="0" i="0" u="none" strike="noStrike" cap="none">
                <a:solidFill>
                  <a:schemeClr val="dk1"/>
                </a:solidFill>
                <a:latin typeface="Times New Roman"/>
                <a:ea typeface="Times New Roman"/>
                <a:cs typeface="Times New Roman"/>
                <a:sym typeface="Times New Roman"/>
              </a:rPr>
              <a:t>. 1863. </a:t>
            </a:r>
            <a:r>
              <a:rPr lang="en" sz="1200" b="0" i="1" u="none" strike="noStrike" cap="none">
                <a:solidFill>
                  <a:schemeClr val="dk1"/>
                </a:solidFill>
                <a:latin typeface="Times New Roman"/>
                <a:ea typeface="Times New Roman"/>
                <a:cs typeface="Times New Roman"/>
                <a:sym typeface="Times New Roman"/>
              </a:rPr>
              <a:t>Library of Congress</a:t>
            </a:r>
            <a:r>
              <a:rPr lang="en" sz="1200" b="0" i="0" u="none" strike="noStrike" cap="none">
                <a:solidFill>
                  <a:schemeClr val="dk1"/>
                </a:solidFill>
                <a:latin typeface="Times New Roman"/>
                <a:ea typeface="Times New Roman"/>
                <a:cs typeface="Times New Roman"/>
                <a:sym typeface="Times New Roman"/>
              </a:rPr>
              <a:t>. Web. 5 Dec. 2015. &lt;http://www.loc.gov/pictures/item/95501775/&gt;. This is a picture of a group of African American people walking down a road next to a group of white people driving carts down the road.</a:t>
            </a:r>
          </a:p>
          <a:p>
            <a:pPr marL="0" marR="0" lvl="0" indent="0" algn="l" rtl="0">
              <a:lnSpc>
                <a:spcPct val="100000"/>
              </a:lnSpc>
              <a:spcBef>
                <a:spcPts val="0"/>
              </a:spcBef>
              <a:spcAft>
                <a:spcPts val="0"/>
              </a:spcAft>
              <a:buClr>
                <a:schemeClr val="dk1"/>
              </a:buClr>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2"/>
              </a:buClr>
              <a:buSzPct val="25000"/>
              <a:buFont typeface="Arial"/>
              <a:buNone/>
            </a:pPr>
            <a:r>
              <a:rPr lang="en" sz="1200" b="0" i="0" u="none" strike="noStrike" cap="none">
                <a:solidFill>
                  <a:schemeClr val="dk1"/>
                </a:solidFill>
                <a:latin typeface="Times New Roman"/>
                <a:ea typeface="Times New Roman"/>
                <a:cs typeface="Times New Roman"/>
                <a:sym typeface="Times New Roman"/>
              </a:rPr>
              <a:t>Carpenter, Francis B. </a:t>
            </a:r>
            <a:r>
              <a:rPr lang="en" sz="1200" b="0" i="1" u="none" strike="noStrike" cap="none">
                <a:solidFill>
                  <a:schemeClr val="dk1"/>
                </a:solidFill>
                <a:latin typeface="Times New Roman"/>
                <a:ea typeface="Times New Roman"/>
                <a:cs typeface="Times New Roman"/>
                <a:sym typeface="Times New Roman"/>
              </a:rPr>
              <a:t>The First Reading of the Emancipation Proclamation before the Cabinet</a:t>
            </a:r>
            <a:r>
              <a:rPr lang="en" sz="1200" b="0" i="0" u="none" strike="noStrike" cap="none">
                <a:solidFill>
                  <a:schemeClr val="dk1"/>
                </a:solidFill>
                <a:latin typeface="Times New Roman"/>
                <a:ea typeface="Times New Roman"/>
                <a:cs typeface="Times New Roman"/>
                <a:sym typeface="Times New Roman"/>
              </a:rPr>
              <a:t>. 1866. Prints and Photographs Edition. Lib. of Cong. </a:t>
            </a:r>
            <a:r>
              <a:rPr lang="en" sz="1200" b="0" i="1" u="none" strike="noStrike" cap="none">
                <a:solidFill>
                  <a:schemeClr val="dk1"/>
                </a:solidFill>
                <a:latin typeface="Times New Roman"/>
                <a:ea typeface="Times New Roman"/>
                <a:cs typeface="Times New Roman"/>
                <a:sym typeface="Times New Roman"/>
              </a:rPr>
              <a:t>Library of Congress</a:t>
            </a:r>
            <a:r>
              <a:rPr lang="en" sz="1200" b="0" i="0" u="none" strike="noStrike" cap="none">
                <a:solidFill>
                  <a:schemeClr val="dk1"/>
                </a:solidFill>
                <a:latin typeface="Times New Roman"/>
                <a:ea typeface="Times New Roman"/>
                <a:cs typeface="Times New Roman"/>
                <a:sym typeface="Times New Roman"/>
              </a:rPr>
              <a:t>. Web. 4 Dec. 2015. &lt;http://www.loc.gov/pictures/resource/cph.3a05802/&gt;. This is a black and white photograph of a painting by Francis B. Carpenter. It is of Abraham Lincoln sitting with papers surrounded by Cabinet members.</a:t>
            </a:r>
          </a:p>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Shape 61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12" name="Shape 6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Shape 617"/>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18" name="Shape 618"/>
          <p:cNvSpPr txBox="1">
            <a:spLocks noGrp="1"/>
          </p:cNvSpPr>
          <p:nvPr>
            <p:ph type="body" idx="1"/>
          </p:nvPr>
        </p:nvSpPr>
        <p:spPr>
          <a:xfrm>
            <a:off x="685800" y="4400549"/>
            <a:ext cx="5486399" cy="3600450"/>
          </a:xfrm>
          <a:prstGeom prst="rect">
            <a:avLst/>
          </a:prstGeom>
          <a:noFill/>
          <a:ln>
            <a:noFill/>
          </a:ln>
        </p:spPr>
        <p:txBody>
          <a:bodyPr lIns="91325" tIns="45650" rIns="91325" bIns="45650" anchor="t" anchorCtr="0">
            <a:noAutofit/>
          </a:bodyPr>
          <a:lstStyle/>
          <a:p>
            <a:pPr marL="0" marR="0" lvl="0" indent="0" algn="l" rtl="0">
              <a:spcBef>
                <a:spcPts val="0"/>
              </a:spcBef>
              <a:buSzPct val="25000"/>
              <a:buNone/>
            </a:pPr>
            <a:r>
              <a:rPr lang="en" sz="1200" b="0" i="0" u="none" strike="noStrike" cap="none" dirty="0">
                <a:solidFill>
                  <a:schemeClr val="dk1"/>
                </a:solidFill>
                <a:latin typeface="Calibri"/>
                <a:ea typeface="Calibri"/>
                <a:cs typeface="Calibri"/>
                <a:sym typeface="Calibri"/>
              </a:rPr>
              <a:t> </a:t>
            </a:r>
          </a:p>
          <a:p>
            <a:pPr marL="0" marR="0" lvl="0" indent="0" algn="l" rtl="0">
              <a:spcBef>
                <a:spcPts val="0"/>
              </a:spcBef>
              <a:buNone/>
            </a:pPr>
            <a:endParaRPr sz="1200" b="0" i="0" u="none" strike="noStrike" cap="none" dirty="0">
              <a:solidFill>
                <a:schemeClr val="dk1"/>
              </a:solidFill>
              <a:latin typeface="Calibri"/>
              <a:ea typeface="Calibri"/>
              <a:cs typeface="Calibri"/>
              <a:sym typeface="Calibri"/>
            </a:endParaRPr>
          </a:p>
        </p:txBody>
      </p:sp>
      <p:sp>
        <p:nvSpPr>
          <p:cNvPr id="619" name="Shape 619"/>
          <p:cNvSpPr txBox="1">
            <a:spLocks noGrp="1"/>
          </p:cNvSpPr>
          <p:nvPr>
            <p:ph type="sldNum" idx="12"/>
          </p:nvPr>
        </p:nvSpPr>
        <p:spPr>
          <a:xfrm>
            <a:off x="3884613" y="8685213"/>
            <a:ext cx="2971799" cy="458786"/>
          </a:xfrm>
          <a:prstGeom prst="rect">
            <a:avLst/>
          </a:prstGeom>
          <a:noFill/>
          <a:ln>
            <a:noFill/>
          </a:ln>
        </p:spPr>
        <p:txBody>
          <a:bodyPr lIns="91325" tIns="45650" rIns="91325" bIns="45650" anchor="b" anchorCtr="0">
            <a:noAutofit/>
          </a:bodyPr>
          <a:lstStyle/>
          <a:p>
            <a:pPr marL="0" marR="0" lvl="0" indent="0" algn="r" rtl="0">
              <a:spcBef>
                <a:spcPts val="0"/>
              </a:spcBef>
              <a:buSzPct val="25000"/>
              <a:buNone/>
            </a:pPr>
            <a:fld id="{00000000-1234-1234-1234-123412341234}" type="slidenum">
              <a:rPr lang="en" sz="1200" b="0" i="0" u="none" strike="noStrike" cap="none">
                <a:solidFill>
                  <a:schemeClr val="dk1"/>
                </a:solidFill>
                <a:latin typeface="Calibri"/>
                <a:ea typeface="Calibri"/>
                <a:cs typeface="Calibri"/>
                <a:sym typeface="Calibri"/>
              </a:rPr>
              <a:t>25</a:t>
            </a:fld>
            <a:endParaRPr lang="en"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Shape 62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26" name="Shape 6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0"/>
        <p:cNvGrpSpPr/>
        <p:nvPr/>
      </p:nvGrpSpPr>
      <p:grpSpPr>
        <a:xfrm>
          <a:off x="0" y="0"/>
          <a:ext cx="0" cy="0"/>
          <a:chOff x="0" y="0"/>
          <a:chExt cx="0" cy="0"/>
        </a:xfrm>
      </p:grpSpPr>
      <p:sp>
        <p:nvSpPr>
          <p:cNvPr id="631" name="Shape 63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32" name="Shape 632"/>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SzPct val="25000"/>
              <a:buFont typeface="Calibri"/>
              <a:buNone/>
            </a:pPr>
            <a:r>
              <a:rPr lang="en" sz="1200" b="0" i="0" u="none" strike="noStrike" cap="none">
                <a:latin typeface="Calibri"/>
                <a:ea typeface="Calibri"/>
                <a:cs typeface="Calibri"/>
                <a:sym typeface="Calibri"/>
              </a:rPr>
              <a:t>Emma Herzog</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"13th Amendment to the U.S. Constitution: Abolition of Slavery." </a:t>
            </a:r>
            <a:r>
              <a:rPr lang="en" sz="1200" b="0" i="1" u="none" strike="noStrike" cap="none">
                <a:solidFill>
                  <a:schemeClr val="dk1"/>
                </a:solidFill>
                <a:highlight>
                  <a:srgbClr val="FFFFFF"/>
                </a:highlight>
                <a:latin typeface="Calibri"/>
                <a:ea typeface="Calibri"/>
                <a:cs typeface="Calibri"/>
                <a:sym typeface="Calibri"/>
              </a:rPr>
              <a:t>U.S. National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a:t>
            </a:r>
            <a:r>
              <a:rPr lang="en" sz="1200" b="0" i="1" u="none" strike="noStrike" cap="none">
                <a:solidFill>
                  <a:schemeClr val="dk1"/>
                </a:solidFill>
                <a:highlight>
                  <a:srgbClr val="FFFFFF"/>
                </a:highlight>
                <a:latin typeface="Calibri"/>
                <a:ea typeface="Calibri"/>
                <a:cs typeface="Calibri"/>
                <a:sym typeface="Calibri"/>
              </a:rPr>
              <a:t>Archives</a:t>
            </a:r>
            <a:r>
              <a:rPr lang="en" sz="1200" b="0" i="0" u="none" strike="noStrike" cap="none">
                <a:solidFill>
                  <a:schemeClr val="dk1"/>
                </a:solidFill>
                <a:highlight>
                  <a:srgbClr val="FFFFFF"/>
                </a:highlight>
                <a:latin typeface="Calibri"/>
                <a:ea typeface="Calibri"/>
                <a:cs typeface="Calibri"/>
                <a:sym typeface="Calibri"/>
              </a:rPr>
              <a:t>. U.S. Government, n.d. Web. 6 Dec. 2015.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&lt;https://www.archives.gov/historical-docs/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document.html?doc=9&amp;title.raw=13th%20Amendment%20to%20the%20U.S.%20Constitution%3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A%20Abolition%20of%20Slavery&gt;. This site displays archives of documents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highlight>
                  <a:srgbClr val="FFFFFF"/>
                </a:highlight>
                <a:latin typeface="Calibri"/>
                <a:ea typeface="Calibri"/>
                <a:cs typeface="Calibri"/>
                <a:sym typeface="Calibri"/>
              </a:rPr>
              <a:t>     of U.S. History. In this example, it shows the 13th Amendment document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itself, and gives a brief example of the history. </a:t>
            </a:r>
          </a:p>
          <a:p>
            <a:pPr marL="0" marR="0" lvl="0" indent="0" algn="l" rtl="0">
              <a:spcBef>
                <a:spcPts val="0"/>
              </a:spcBef>
              <a:spcAft>
                <a:spcPts val="0"/>
              </a:spcAft>
              <a:buFont typeface="Arial"/>
              <a:buNone/>
            </a:pPr>
            <a:endParaRPr sz="1200" b="0" i="0" u="none" strike="noStrike" cap="none">
              <a:solidFill>
                <a:schemeClr val="dk1"/>
              </a:solidFill>
              <a:highlight>
                <a:srgbClr val="FFFFFF"/>
              </a:highlight>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"Congress passes 13th amendment." </a:t>
            </a:r>
            <a:r>
              <a:rPr lang="en" sz="1200" b="0" i="1" u="none" strike="noStrike" cap="none">
                <a:solidFill>
                  <a:schemeClr val="dk1"/>
                </a:solidFill>
                <a:highlight>
                  <a:srgbClr val="FFFFFF"/>
                </a:highlight>
                <a:latin typeface="Calibri"/>
                <a:ea typeface="Calibri"/>
                <a:cs typeface="Calibri"/>
                <a:sym typeface="Calibri"/>
              </a:rPr>
              <a:t>NewseumEd</a:t>
            </a:r>
            <a:r>
              <a:rPr lang="en" sz="1200" b="0" i="0" u="none" strike="noStrike" cap="none">
                <a:solidFill>
                  <a:schemeClr val="dk1"/>
                </a:solidFill>
                <a:highlight>
                  <a:srgbClr val="FFFFFF"/>
                </a:highlight>
                <a:latin typeface="Calibri"/>
                <a:ea typeface="Calibri"/>
                <a:cs typeface="Calibri"/>
                <a:sym typeface="Calibri"/>
              </a:rPr>
              <a:t>. N.p., n.d. Web. 6 Dec. 2015.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&lt;https://newseumed.org/idea/congress-passes-13th-amendment/&gt;. This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website brings an article about the event of when Congress formally passed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the Thirteenth Amendment. It was not yet ratified, but it was approved by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both the Senate and House (as well as President Lincoln), and would </a:t>
            </a:r>
          </a:p>
          <a:p>
            <a:pPr marL="0" marR="0" lvl="0" indent="0" algn="l" rtl="0">
              <a:spcBef>
                <a:spcPts val="0"/>
              </a:spcBef>
              <a:spcAft>
                <a:spcPts val="0"/>
              </a:spcAft>
              <a:buClr>
                <a:schemeClr val="dk1"/>
              </a:buClr>
              <a:buSzPct val="25000"/>
              <a:buFont typeface="Calibri"/>
              <a:buNone/>
            </a:pPr>
            <a:r>
              <a:rPr lang="en" sz="1200" b="0" i="0" u="none" strike="noStrike" cap="none">
                <a:solidFill>
                  <a:schemeClr val="dk1"/>
                </a:solidFill>
                <a:highlight>
                  <a:srgbClr val="FFFFFF"/>
                </a:highlight>
                <a:latin typeface="Calibri"/>
                <a:ea typeface="Calibri"/>
                <a:cs typeface="Calibri"/>
                <a:sym typeface="Calibri"/>
              </a:rPr>
              <a:t>     eventually be ratified by the states. </a:t>
            </a:r>
          </a:p>
          <a:p>
            <a:pPr marL="0" marR="0" lvl="0" indent="0" algn="l" rtl="0">
              <a:spcBef>
                <a:spcPts val="0"/>
              </a:spcBef>
              <a:spcAft>
                <a:spcPts val="0"/>
              </a:spcAft>
              <a:buClr>
                <a:schemeClr val="dk1"/>
              </a:buClr>
              <a:buFont typeface="Arial"/>
              <a:buNone/>
            </a:pPr>
            <a:endParaRPr sz="1200" b="0" i="0" u="none" strike="noStrike" cap="none">
              <a:solidFill>
                <a:schemeClr val="dk1"/>
              </a:solidFill>
              <a:highlight>
                <a:srgbClr val="FFFFFF"/>
              </a:highlight>
              <a:latin typeface="Calibri"/>
              <a:ea typeface="Calibri"/>
              <a:cs typeface="Calibri"/>
              <a:sym typeface="Calibri"/>
            </a:endParaRPr>
          </a:p>
          <a:p>
            <a:pPr marL="0" marR="0" lvl="0" indent="0" algn="l" rtl="0">
              <a:spcBef>
                <a:spcPts val="0"/>
              </a:spcBef>
              <a:buFont typeface="Arial"/>
              <a:buNone/>
            </a:pPr>
            <a:endParaRPr sz="1100" b="0" i="0" u="none" strike="noStrike" cap="non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Shape 63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0" name="Shape 64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Shape 6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46" name="Shape 64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Arial"/>
              <a:buNone/>
            </a:pPr>
            <a:r>
              <a:rPr lang="en" sz="1100" b="0" i="0" u="none" strike="noStrike" cap="none">
                <a:solidFill>
                  <a:schemeClr val="dk1"/>
                </a:solidFill>
                <a:latin typeface="Arial"/>
                <a:ea typeface="Arial"/>
                <a:cs typeface="Arial"/>
                <a:sym typeface="Arial"/>
              </a:rPr>
              <a:t>Sophia Schmitz</a:t>
            </a:r>
          </a:p>
          <a:p>
            <a:pPr marL="457200" marR="0" lvl="0" indent="0" algn="l" rtl="0">
              <a:lnSpc>
                <a:spcPct val="200000"/>
              </a:lnSpc>
              <a:spcBef>
                <a:spcPts val="0"/>
              </a:spcBef>
              <a:spcAft>
                <a:spcPts val="0"/>
              </a:spcAft>
              <a:buClr>
                <a:schemeClr val="dk1"/>
              </a:buClr>
              <a:buSzPct val="25000"/>
              <a:buFont typeface="Arial"/>
              <a:buNone/>
            </a:pPr>
            <a:r>
              <a:rPr lang="en" sz="1200" b="0" i="0" u="none" strike="noStrike" cap="none">
                <a:solidFill>
                  <a:schemeClr val="dk1"/>
                </a:solidFill>
                <a:latin typeface="Times New Roman"/>
                <a:ea typeface="Times New Roman"/>
                <a:cs typeface="Times New Roman"/>
                <a:sym typeface="Times New Roman"/>
              </a:rPr>
              <a:t> </a:t>
            </a:r>
            <a:r>
              <a:rPr lang="en" sz="1200" b="0" i="1" u="none" strike="noStrike" cap="none">
                <a:solidFill>
                  <a:schemeClr val="dk1"/>
                </a:solidFill>
                <a:latin typeface="Times New Roman"/>
                <a:ea typeface="Times New Roman"/>
                <a:cs typeface="Times New Roman"/>
                <a:sym typeface="Times New Roman"/>
              </a:rPr>
              <a:t>Pinterest</a:t>
            </a:r>
            <a:r>
              <a:rPr lang="en" sz="1200" b="0" i="0" u="none" strike="noStrike" cap="none">
                <a:solidFill>
                  <a:schemeClr val="dk1"/>
                </a:solidFill>
                <a:latin typeface="Times New Roman"/>
                <a:ea typeface="Times New Roman"/>
                <a:cs typeface="Times New Roman"/>
                <a:sym typeface="Times New Roman"/>
              </a:rPr>
              <a:t>. N.p., n.d. Web. 1 Dec. 2015. &lt;https://www.pinterest.com/bsctchis109/allie-chaney-ch-17-20/&gt;. This picture is a picture if a white man's boot stomping on the freedoms that african americans now had. I could not find a real web site other than pinterest for this. </a:t>
            </a:r>
          </a:p>
          <a:p>
            <a:pPr marL="0" marR="0" lvl="0" indent="0" algn="l" rtl="0">
              <a:spcBef>
                <a:spcPts val="0"/>
              </a:spcBef>
              <a:buClr>
                <a:schemeClr val="dk1"/>
              </a:buClr>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Shape 44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8" name="Shape 4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Shape 653"/>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54" name="Shape 654"/>
          <p:cNvSpPr txBox="1">
            <a:spLocks noGrp="1"/>
          </p:cNvSpPr>
          <p:nvPr>
            <p:ph type="body" idx="1"/>
          </p:nvPr>
        </p:nvSpPr>
        <p:spPr>
          <a:xfrm>
            <a:off x="685800" y="4400549"/>
            <a:ext cx="5486399" cy="3600450"/>
          </a:xfrm>
          <a:prstGeom prst="rect">
            <a:avLst/>
          </a:prstGeom>
          <a:noFill/>
          <a:ln>
            <a:noFill/>
          </a:ln>
        </p:spPr>
        <p:txBody>
          <a:bodyPr lIns="91325" tIns="45650" rIns="91325" bIns="4565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KKK founders dressed in white robes in front of a church. </a:t>
            </a:r>
            <a:r>
              <a:rPr lang="en" sz="1200" b="0" i="1" u="none" strike="noStrike" cap="none">
                <a:solidFill>
                  <a:schemeClr val="dk1"/>
                </a:solidFill>
                <a:latin typeface="Calibri"/>
                <a:ea typeface="Calibri"/>
                <a:cs typeface="Calibri"/>
                <a:sym typeface="Calibri"/>
              </a:rPr>
              <a:t>Unityanddivision</a:t>
            </a:r>
            <a:r>
              <a:rPr lang="en" sz="1200" b="0" i="0" u="none" strike="noStrike" cap="none">
                <a:solidFill>
                  <a:schemeClr val="dk1"/>
                </a:solidFill>
                <a:latin typeface="Calibri"/>
                <a:ea typeface="Calibri"/>
                <a:cs typeface="Calibri"/>
                <a:sym typeface="Calibri"/>
              </a:rPr>
              <a:t>.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N.p., n.d. Web. 6 Dec. 2015. &lt;http://www.latinamericanstudies.org/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20-century/KKK-PA.jpg&gt;. KKK founders dressed in white robes in front of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 church.</a:t>
            </a: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Thousands of Klansmen gathered. </a:t>
            </a:r>
            <a:r>
              <a:rPr lang="en" sz="1200" b="0" i="1" u="none" strike="noStrike" cap="none">
                <a:solidFill>
                  <a:schemeClr val="dk1"/>
                </a:solidFill>
                <a:latin typeface="Calibri"/>
                <a:ea typeface="Calibri"/>
                <a:cs typeface="Calibri"/>
                <a:sym typeface="Calibri"/>
              </a:rPr>
              <a:t>Chicago Tribute</a:t>
            </a:r>
            <a:r>
              <a:rPr lang="en" sz="1200" b="0" i="0" u="none" strike="noStrike" cap="none">
                <a:solidFill>
                  <a:schemeClr val="dk1"/>
                </a:solidFill>
                <a:latin typeface="Calibri"/>
                <a:ea typeface="Calibri"/>
                <a:cs typeface="Calibri"/>
                <a:sym typeface="Calibri"/>
              </a:rPr>
              <a:t>. N.p., n.d. Web. 2 Dec. 2015.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&lt;http://www.chicagotribune.com/news/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ct-kkk-chicago-flashback-0125-20150123-story.html&gt;. Image is a lot of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kkk members around a burning cross. </a:t>
            </a:r>
          </a:p>
        </p:txBody>
      </p:sp>
      <p:sp>
        <p:nvSpPr>
          <p:cNvPr id="655" name="Shape 655"/>
          <p:cNvSpPr txBox="1">
            <a:spLocks noGrp="1"/>
          </p:cNvSpPr>
          <p:nvPr>
            <p:ph type="sldNum" idx="12"/>
          </p:nvPr>
        </p:nvSpPr>
        <p:spPr>
          <a:xfrm>
            <a:off x="3884613" y="8685213"/>
            <a:ext cx="2971799" cy="458786"/>
          </a:xfrm>
          <a:prstGeom prst="rect">
            <a:avLst/>
          </a:prstGeom>
          <a:noFill/>
          <a:ln>
            <a:noFill/>
          </a:ln>
        </p:spPr>
        <p:txBody>
          <a:bodyPr lIns="91325" tIns="45650" rIns="91325" bIns="4565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30</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2"/>
        <p:cNvGrpSpPr/>
        <p:nvPr/>
      </p:nvGrpSpPr>
      <p:grpSpPr>
        <a:xfrm>
          <a:off x="0" y="0"/>
          <a:ext cx="0" cy="0"/>
          <a:chOff x="0" y="0"/>
          <a:chExt cx="0" cy="0"/>
        </a:xfrm>
      </p:grpSpPr>
      <p:sp>
        <p:nvSpPr>
          <p:cNvPr id="663" name="Shape 66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4" name="Shape 66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Shape 67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72" name="Shape 6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Shape 677"/>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78" name="Shape 678"/>
          <p:cNvSpPr txBox="1">
            <a:spLocks noGrp="1"/>
          </p:cNvSpPr>
          <p:nvPr>
            <p:ph type="body" idx="1"/>
          </p:nvPr>
        </p:nvSpPr>
        <p:spPr>
          <a:xfrm>
            <a:off x="686421" y="4400237"/>
            <a:ext cx="5485157" cy="3600762"/>
          </a:xfrm>
          <a:prstGeom prst="rect">
            <a:avLst/>
          </a:prstGeom>
          <a:noFill/>
          <a:ln>
            <a:noFill/>
          </a:ln>
        </p:spPr>
        <p:txBody>
          <a:bodyPr lIns="89600" tIns="44800" rIns="89600" bIns="4480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Sheppard, William L. </a:t>
            </a:r>
            <a:r>
              <a:rPr lang="en" sz="1200" b="0" i="1" u="none" strike="noStrike" cap="none">
                <a:solidFill>
                  <a:schemeClr val="dk1"/>
                </a:solidFill>
                <a:latin typeface="Calibri"/>
                <a:ea typeface="Calibri"/>
                <a:cs typeface="Calibri"/>
                <a:sym typeface="Calibri"/>
              </a:rPr>
              <a:t>Virginia. - Characteristic Scenes at the South - </a:t>
            </a: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t>
            </a:r>
            <a:r>
              <a:rPr lang="en" sz="1200" b="0" i="1" u="none" strike="noStrike" cap="none">
                <a:solidFill>
                  <a:schemeClr val="dk1"/>
                </a:solidFill>
                <a:latin typeface="Calibri"/>
                <a:ea typeface="Calibri"/>
                <a:cs typeface="Calibri"/>
                <a:sym typeface="Calibri"/>
              </a:rPr>
              <a:t>African-American Voting in Richmond.</a:t>
            </a:r>
            <a:r>
              <a:rPr lang="en" sz="1200" b="0" i="0" u="none" strike="noStrike" cap="none">
                <a:solidFill>
                  <a:schemeClr val="dk1"/>
                </a:solidFill>
                <a:latin typeface="Calibri"/>
                <a:ea typeface="Calibri"/>
                <a:cs typeface="Calibri"/>
                <a:sym typeface="Calibri"/>
              </a:rPr>
              <a:t> 18 Nov. 1871. Digital Schomburg of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19th Century African Americans. New York City. </a:t>
            </a:r>
            <a:r>
              <a:rPr lang="en" sz="1200" b="0" i="1" u="none" strike="noStrike" cap="none">
                <a:solidFill>
                  <a:schemeClr val="dk1"/>
                </a:solidFill>
                <a:latin typeface="Calibri"/>
                <a:ea typeface="Calibri"/>
                <a:cs typeface="Calibri"/>
                <a:sym typeface="Calibri"/>
              </a:rPr>
              <a:t>The New York Public Library </a:t>
            </a: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t>
            </a:r>
            <a:r>
              <a:rPr lang="en" sz="1200" b="0" i="1" u="none" strike="noStrike" cap="none">
                <a:solidFill>
                  <a:schemeClr val="dk1"/>
                </a:solidFill>
                <a:latin typeface="Calibri"/>
                <a:ea typeface="Calibri"/>
                <a:cs typeface="Calibri"/>
                <a:sym typeface="Calibri"/>
              </a:rPr>
              <a:t>Digital Library Collections</a:t>
            </a:r>
            <a:r>
              <a:rPr lang="en" sz="1200" b="0" i="0" u="none" strike="noStrike" cap="none">
                <a:solidFill>
                  <a:schemeClr val="dk1"/>
                </a:solidFill>
                <a:latin typeface="Calibri"/>
                <a:ea typeface="Calibri"/>
                <a:cs typeface="Calibri"/>
                <a:sym typeface="Calibri"/>
              </a:rPr>
              <a:t>. Web. 1 Dec. 2015. &lt;http://digital.nypl.org/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schomburg/images_aa19/aa19c_info.cfm?&gt;. This image shows African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Americans voting meaning that they're citizens. The reason that they can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vote was because of the 14th Amendment. The Amendment stated that anyone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born or live in the United States are citizens and they are count as a full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person, allowing African Americans to vote.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Phong Tran</a:t>
            </a:r>
          </a:p>
        </p:txBody>
      </p:sp>
      <p:sp>
        <p:nvSpPr>
          <p:cNvPr id="679" name="Shape 679"/>
          <p:cNvSpPr txBox="1">
            <a:spLocks noGrp="1"/>
          </p:cNvSpPr>
          <p:nvPr>
            <p:ph type="sldNum" idx="12"/>
          </p:nvPr>
        </p:nvSpPr>
        <p:spPr>
          <a:xfrm>
            <a:off x="3884026" y="8684926"/>
            <a:ext cx="2972421" cy="459073"/>
          </a:xfrm>
          <a:prstGeom prst="rect">
            <a:avLst/>
          </a:prstGeom>
          <a:noFill/>
          <a:ln>
            <a:noFill/>
          </a:ln>
        </p:spPr>
        <p:txBody>
          <a:bodyPr lIns="89600" tIns="44800" rIns="89600" bIns="4480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33</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Shape 68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87" name="Shape 687"/>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 sz="1200" b="0" i="0" u="none" strike="noStrike" cap="none">
                <a:solidFill>
                  <a:schemeClr val="dk1"/>
                </a:solidFill>
                <a:latin typeface="Calibri"/>
                <a:ea typeface="Calibri"/>
                <a:cs typeface="Calibri"/>
                <a:sym typeface="Calibri"/>
              </a:rPr>
              <a:t>Maharani, Nisa</a:t>
            </a:r>
          </a:p>
          <a:p>
            <a:pPr marL="0" marR="0" lvl="0" indent="0" algn="l" rtl="0">
              <a:lnSpc>
                <a:spcPct val="100000"/>
              </a:lnSpc>
              <a:spcBef>
                <a:spcPts val="0"/>
              </a:spcBef>
              <a:spcAft>
                <a:spcPts val="0"/>
              </a:spcAft>
              <a:buClr>
                <a:schemeClr val="dk1"/>
              </a:buClr>
              <a:buSzPct val="25000"/>
              <a:buFont typeface="Calibri"/>
              <a:buNone/>
            </a:pPr>
            <a:r>
              <a:rPr lang="en" sz="1200" b="0" i="0" u="none" strike="noStrike" cap="none">
                <a:solidFill>
                  <a:schemeClr val="dk1"/>
                </a:solidFill>
                <a:latin typeface="Calibri"/>
                <a:ea typeface="Calibri"/>
                <a:cs typeface="Calibri"/>
                <a:sym typeface="Calibri"/>
              </a:rPr>
              <a:t>- - -. </a:t>
            </a:r>
            <a:r>
              <a:rPr lang="en" sz="1200" b="0" i="1" u="none" strike="noStrike" cap="none">
                <a:solidFill>
                  <a:schemeClr val="dk1"/>
                </a:solidFill>
                <a:latin typeface="Calibri"/>
                <a:ea typeface="Calibri"/>
                <a:cs typeface="Calibri"/>
                <a:sym typeface="Calibri"/>
              </a:rPr>
              <a:t>The Shackle Broken by the Genius Freedom</a:t>
            </a:r>
            <a:r>
              <a:rPr lang="en" sz="1200" b="0" i="0" u="none" strike="noStrike" cap="none">
                <a:solidFill>
                  <a:schemeClr val="dk1"/>
                </a:solidFill>
                <a:latin typeface="Calibri"/>
                <a:ea typeface="Calibri"/>
                <a:cs typeface="Calibri"/>
                <a:sym typeface="Calibri"/>
              </a:rPr>
              <a:t>. 1874. Chicago Historical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Society. </a:t>
            </a:r>
            <a:r>
              <a:rPr lang="en" sz="1200" b="0" i="1" u="none" strike="noStrike" cap="none">
                <a:solidFill>
                  <a:schemeClr val="dk1"/>
                </a:solidFill>
                <a:latin typeface="Calibri"/>
                <a:ea typeface="Calibri"/>
                <a:cs typeface="Calibri"/>
                <a:sym typeface="Calibri"/>
              </a:rPr>
              <a:t>Digital History</a:t>
            </a:r>
            <a:r>
              <a:rPr lang="en" sz="1200" b="0" i="0" u="none" strike="noStrike" cap="none">
                <a:solidFill>
                  <a:schemeClr val="dk1"/>
                </a:solidFill>
                <a:latin typeface="Calibri"/>
                <a:ea typeface="Calibri"/>
                <a:cs typeface="Calibri"/>
                <a:sym typeface="Calibri"/>
              </a:rPr>
              <a:t>. Web. 7 Dec. 2015.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&lt;http://www.digitalhistory.uh.edu/exhibits/reconstruction/section4/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section4_28b.html&gt;. A wood engraving, it depicts Robert B.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Elliott, an African-American U.S. Representative from South Carolina. He is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delivering a speech to his other U.S. Representatives colleagues.  </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p:txBody>
      </p:sp>
      <p:sp>
        <p:nvSpPr>
          <p:cNvPr id="688" name="Shape 68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34</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Shape 69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97" name="Shape 69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US" dirty="0" smtClean="0"/>
              <a:t>Elizabeth Tyson</a:t>
            </a:r>
          </a:p>
          <a:p>
            <a:pPr lvl="0">
              <a:spcBef>
                <a:spcPts val="0"/>
              </a:spcBef>
              <a:buNone/>
            </a:pPr>
            <a:r>
              <a:rPr lang="en" sz="1100" b="0" i="0" u="none" strike="noStrike" cap="none" dirty="0" smtClean="0">
                <a:solidFill>
                  <a:schemeClr val="dk1"/>
                </a:solidFill>
                <a:latin typeface="Calibri"/>
                <a:ea typeface="Calibri"/>
                <a:cs typeface="Calibri"/>
                <a:sym typeface="Calibri"/>
              </a:rPr>
              <a:t>Nast, Thomas. </a:t>
            </a:r>
            <a:r>
              <a:rPr lang="en" sz="1100" b="0" i="1" u="none" strike="noStrike" cap="none" dirty="0" smtClean="0">
                <a:solidFill>
                  <a:schemeClr val="dk1"/>
                </a:solidFill>
                <a:latin typeface="Calibri"/>
                <a:ea typeface="Calibri"/>
                <a:cs typeface="Calibri"/>
                <a:sym typeface="Calibri"/>
              </a:rPr>
              <a:t>This Is a White Man's Government</a:t>
            </a:r>
            <a:r>
              <a:rPr lang="en" sz="1100" b="0" i="0" u="none" strike="noStrike" cap="none" dirty="0" smtClean="0">
                <a:solidFill>
                  <a:schemeClr val="dk1"/>
                </a:solidFill>
                <a:latin typeface="Calibri"/>
                <a:ea typeface="Calibri"/>
                <a:cs typeface="Calibri"/>
                <a:sym typeface="Calibri"/>
              </a:rPr>
              <a:t>. 1868. Library of Congress. </a:t>
            </a:r>
            <a:br>
              <a:rPr lang="en" sz="1100" b="0" i="0" u="none" strike="noStrike" cap="none" dirty="0" smtClean="0">
                <a:solidFill>
                  <a:schemeClr val="dk1"/>
                </a:solidFill>
                <a:latin typeface="Calibri"/>
                <a:ea typeface="Calibri"/>
                <a:cs typeface="Calibri"/>
                <a:sym typeface="Calibri"/>
              </a:rPr>
            </a:br>
            <a:r>
              <a:rPr lang="en" sz="1100" b="0" i="0" u="none" strike="noStrike" cap="none" dirty="0" smtClean="0">
                <a:solidFill>
                  <a:schemeClr val="dk1"/>
                </a:solidFill>
                <a:latin typeface="Calibri"/>
                <a:ea typeface="Calibri"/>
                <a:cs typeface="Calibri"/>
                <a:sym typeface="Calibri"/>
              </a:rPr>
              <a:t>     </a:t>
            </a:r>
            <a:r>
              <a:rPr lang="en" sz="1100" b="0" i="1" u="none" strike="noStrike" cap="none" dirty="0" smtClean="0">
                <a:solidFill>
                  <a:schemeClr val="dk1"/>
                </a:solidFill>
                <a:latin typeface="Calibri"/>
                <a:ea typeface="Calibri"/>
                <a:cs typeface="Calibri"/>
                <a:sym typeface="Calibri"/>
              </a:rPr>
              <a:t>Digital History</a:t>
            </a:r>
            <a:r>
              <a:rPr lang="en" sz="1100" b="0" i="0" u="none" strike="noStrike" cap="none" dirty="0" smtClean="0">
                <a:solidFill>
                  <a:schemeClr val="dk1"/>
                </a:solidFill>
                <a:latin typeface="Calibri"/>
                <a:ea typeface="Calibri"/>
                <a:cs typeface="Calibri"/>
                <a:sym typeface="Calibri"/>
              </a:rPr>
              <a:t>. Web. 1 Dec. 2015. &lt;http://www.digitalhistory.uh.edu/ </a:t>
            </a:r>
            <a:br>
              <a:rPr lang="en" sz="1100" b="0" i="0" u="none" strike="noStrike" cap="none" dirty="0" smtClean="0">
                <a:solidFill>
                  <a:schemeClr val="dk1"/>
                </a:solidFill>
                <a:latin typeface="Calibri"/>
                <a:ea typeface="Calibri"/>
                <a:cs typeface="Calibri"/>
                <a:sym typeface="Calibri"/>
              </a:rPr>
            </a:br>
            <a:r>
              <a:rPr lang="en" sz="1100" b="0" i="0" u="none" strike="noStrike" cap="none" dirty="0" smtClean="0">
                <a:solidFill>
                  <a:schemeClr val="dk1"/>
                </a:solidFill>
                <a:latin typeface="Calibri"/>
                <a:ea typeface="Calibri"/>
                <a:cs typeface="Calibri"/>
                <a:sym typeface="Calibri"/>
              </a:rPr>
              <a:t>     disp_textbook.cfm?smtID=8&amp;psid=2825&amp;filepath=http://www.digitalhistory.uh.edu/ </a:t>
            </a:r>
            <a:br>
              <a:rPr lang="en" sz="1100" b="0" i="0" u="none" strike="noStrike" cap="none" dirty="0" smtClean="0">
                <a:solidFill>
                  <a:schemeClr val="dk1"/>
                </a:solidFill>
                <a:latin typeface="Calibri"/>
                <a:ea typeface="Calibri"/>
                <a:cs typeface="Calibri"/>
                <a:sym typeface="Calibri"/>
              </a:rPr>
            </a:br>
            <a:r>
              <a:rPr lang="en" sz="1100" b="0" i="0" u="none" strike="noStrike" cap="none" dirty="0" smtClean="0">
                <a:solidFill>
                  <a:schemeClr val="dk1"/>
                </a:solidFill>
                <a:latin typeface="Calibri"/>
                <a:ea typeface="Calibri"/>
                <a:cs typeface="Calibri"/>
                <a:sym typeface="Calibri"/>
              </a:rPr>
              <a:t>     primarysources_upload/images/freedmen_l.jpg&gt;. The political cartoon, </a:t>
            </a:r>
            <a:br>
              <a:rPr lang="en" sz="1100" b="0" i="0" u="none" strike="noStrike" cap="none" dirty="0" smtClean="0">
                <a:solidFill>
                  <a:schemeClr val="dk1"/>
                </a:solidFill>
                <a:latin typeface="Calibri"/>
                <a:ea typeface="Calibri"/>
                <a:cs typeface="Calibri"/>
                <a:sym typeface="Calibri"/>
              </a:rPr>
            </a:br>
            <a:r>
              <a:rPr lang="en" sz="1100" b="0" i="0" u="none" strike="noStrike" cap="none" dirty="0" smtClean="0">
                <a:solidFill>
                  <a:schemeClr val="dk1"/>
                </a:solidFill>
                <a:latin typeface="Calibri"/>
                <a:ea typeface="Calibri"/>
                <a:cs typeface="Calibri"/>
                <a:sym typeface="Calibri"/>
              </a:rPr>
              <a:t>     'This is a white man's government', shows how the Democratic Party was </a:t>
            </a:r>
            <a:br>
              <a:rPr lang="en" sz="1100" b="0" i="0" u="none" strike="noStrike" cap="none" dirty="0" smtClean="0">
                <a:solidFill>
                  <a:schemeClr val="dk1"/>
                </a:solidFill>
                <a:latin typeface="Calibri"/>
                <a:ea typeface="Calibri"/>
                <a:cs typeface="Calibri"/>
                <a:sym typeface="Calibri"/>
              </a:rPr>
            </a:br>
            <a:r>
              <a:rPr lang="en" sz="1100" b="0" i="0" u="none" strike="noStrike" cap="none" dirty="0" smtClean="0">
                <a:solidFill>
                  <a:schemeClr val="dk1"/>
                </a:solidFill>
                <a:latin typeface="Calibri"/>
                <a:ea typeface="Calibri"/>
                <a:cs typeface="Calibri"/>
                <a:sym typeface="Calibri"/>
              </a:rPr>
              <a:t>     trampling minority. Most Democrats did not approve of Reconstruction, shown </a:t>
            </a:r>
            <a:br>
              <a:rPr lang="en" sz="1100" b="0" i="0" u="none" strike="noStrike" cap="none" dirty="0" smtClean="0">
                <a:solidFill>
                  <a:schemeClr val="dk1"/>
                </a:solidFill>
                <a:latin typeface="Calibri"/>
                <a:ea typeface="Calibri"/>
                <a:cs typeface="Calibri"/>
                <a:sym typeface="Calibri"/>
              </a:rPr>
            </a:br>
            <a:r>
              <a:rPr lang="en" sz="1100" b="0" i="0" u="none" strike="noStrike" cap="none" dirty="0" smtClean="0">
                <a:solidFill>
                  <a:schemeClr val="dk1"/>
                </a:solidFill>
                <a:latin typeface="Calibri"/>
                <a:ea typeface="Calibri"/>
                <a:cs typeface="Calibri"/>
                <a:sym typeface="Calibri"/>
              </a:rPr>
              <a:t>     in this quote, found on Digital History, "We regard the Reconstruction Acts </a:t>
            </a:r>
            <a:br>
              <a:rPr lang="en" sz="1100" b="0" i="0" u="none" strike="noStrike" cap="none" dirty="0" smtClean="0">
                <a:solidFill>
                  <a:schemeClr val="dk1"/>
                </a:solidFill>
                <a:latin typeface="Calibri"/>
                <a:ea typeface="Calibri"/>
                <a:cs typeface="Calibri"/>
                <a:sym typeface="Calibri"/>
              </a:rPr>
            </a:br>
            <a:r>
              <a:rPr lang="en" sz="1100" b="0" i="0" u="none" strike="noStrike" cap="none" dirty="0" smtClean="0">
                <a:solidFill>
                  <a:schemeClr val="dk1"/>
                </a:solidFill>
                <a:latin typeface="Calibri"/>
                <a:ea typeface="Calibri"/>
                <a:cs typeface="Calibri"/>
                <a:sym typeface="Calibri"/>
              </a:rPr>
              <a:t>     (so called) of Congress as usurpation, and unconstitutional, </a:t>
            </a:r>
            <a:br>
              <a:rPr lang="en" sz="1100" b="0" i="0" u="none" strike="noStrike" cap="none" dirty="0" smtClean="0">
                <a:solidFill>
                  <a:schemeClr val="dk1"/>
                </a:solidFill>
                <a:latin typeface="Calibri"/>
                <a:ea typeface="Calibri"/>
                <a:cs typeface="Calibri"/>
                <a:sym typeface="Calibri"/>
              </a:rPr>
            </a:br>
            <a:r>
              <a:rPr lang="en" sz="1100" b="0" i="0" u="none" strike="noStrike" cap="none" dirty="0" smtClean="0">
                <a:solidFill>
                  <a:schemeClr val="dk1"/>
                </a:solidFill>
                <a:latin typeface="Calibri"/>
                <a:ea typeface="Calibri"/>
                <a:cs typeface="Calibri"/>
                <a:sym typeface="Calibri"/>
              </a:rPr>
              <a:t>     revolutionary, and void" - Democratic Platform"</a:t>
            </a:r>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Shape 703"/>
          <p:cNvSpPr txBox="1">
            <a:spLocks noGrp="1"/>
          </p:cNvSpPr>
          <p:nvPr>
            <p:ph type="body" idx="1"/>
          </p:nvPr>
        </p:nvSpPr>
        <p:spPr>
          <a:xfrm>
            <a:off x="685785" y="4343385"/>
            <a:ext cx="5486380" cy="4114795"/>
          </a:xfrm>
          <a:prstGeom prst="rect">
            <a:avLst/>
          </a:prstGeom>
          <a:noFill/>
          <a:ln>
            <a:noFill/>
          </a:ln>
        </p:spPr>
        <p:txBody>
          <a:bodyPr lIns="89600" tIns="89600" rIns="89600" bIns="89600" anchor="ctr" anchorCtr="0">
            <a:noAutofit/>
          </a:bodyPr>
          <a:lstStyle/>
          <a:p>
            <a:pPr lvl="0">
              <a:spcBef>
                <a:spcPts val="0"/>
              </a:spcBef>
              <a:buNone/>
            </a:pPr>
            <a:endParaRPr/>
          </a:p>
        </p:txBody>
      </p:sp>
      <p:sp>
        <p:nvSpPr>
          <p:cNvPr id="704" name="Shape 704"/>
          <p:cNvSpPr>
            <a:spLocks noGrp="1" noRot="1" noChangeAspect="1"/>
          </p:cNvSpPr>
          <p:nvPr>
            <p:ph type="sldImg" idx="2"/>
          </p:nvPr>
        </p:nvSpPr>
        <p:spPr>
          <a:xfrm>
            <a:off x="1143220" y="685795"/>
            <a:ext cx="457222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Shape 711"/>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12" name="Shape 712"/>
          <p:cNvSpPr txBox="1">
            <a:spLocks noGrp="1"/>
          </p:cNvSpPr>
          <p:nvPr>
            <p:ph type="body" idx="1"/>
          </p:nvPr>
        </p:nvSpPr>
        <p:spPr>
          <a:xfrm>
            <a:off x="685800" y="4400549"/>
            <a:ext cx="5486399" cy="3600450"/>
          </a:xfrm>
          <a:prstGeom prst="rect">
            <a:avLst/>
          </a:prstGeom>
          <a:noFill/>
          <a:ln>
            <a:noFill/>
          </a:ln>
        </p:spPr>
        <p:txBody>
          <a:bodyPr lIns="91325" tIns="45650" rIns="91325" bIns="4565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Valeria Estrada Corredor</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The KKK around a cross. </a:t>
            </a:r>
            <a:r>
              <a:rPr lang="en" sz="1200" b="0" i="1" u="none" strike="noStrike" cap="none">
                <a:solidFill>
                  <a:schemeClr val="dk1"/>
                </a:solidFill>
                <a:latin typeface="Calibri"/>
                <a:ea typeface="Calibri"/>
                <a:cs typeface="Calibri"/>
                <a:sym typeface="Calibri"/>
              </a:rPr>
              <a:t>Chicago Tribune</a:t>
            </a:r>
            <a:r>
              <a:rPr lang="en" sz="1200" b="0" i="0" u="none" strike="noStrike" cap="none">
                <a:solidFill>
                  <a:schemeClr val="dk1"/>
                </a:solidFill>
                <a:latin typeface="Calibri"/>
                <a:ea typeface="Calibri"/>
                <a:cs typeface="Calibri"/>
                <a:sym typeface="Calibri"/>
              </a:rPr>
              <a:t>. Chicago Tribune, 23 Jan. 2015. Web. 7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Dec. 2015. &lt;http://www.chicagotribune.com/news/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ct-kkk-chicago-flashback-0125-20150123-story.html&gt;. This image shows the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KKK around a burning cross. This makes me wonder why they are holding their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arms open in a sort of "invitation". I thought it was weird. It is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especially creepy and made me think of a terrorist group.</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p:txBody>
      </p:sp>
      <p:sp>
        <p:nvSpPr>
          <p:cNvPr id="713" name="Shape 713"/>
          <p:cNvSpPr txBox="1">
            <a:spLocks noGrp="1"/>
          </p:cNvSpPr>
          <p:nvPr>
            <p:ph type="sldNum" idx="12"/>
          </p:nvPr>
        </p:nvSpPr>
        <p:spPr>
          <a:xfrm>
            <a:off x="3884613" y="8685213"/>
            <a:ext cx="2971799" cy="458786"/>
          </a:xfrm>
          <a:prstGeom prst="rect">
            <a:avLst/>
          </a:prstGeom>
          <a:noFill/>
          <a:ln>
            <a:noFill/>
          </a:ln>
        </p:spPr>
        <p:txBody>
          <a:bodyPr lIns="91325" tIns="45650" rIns="91325" bIns="4565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37</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Shape 720"/>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21" name="Shape 721"/>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 sz="1200" b="0" i="0" u="none" strike="noStrike" cap="none">
                <a:solidFill>
                  <a:schemeClr val="dk1"/>
                </a:solidFill>
                <a:latin typeface="Calibri"/>
                <a:ea typeface="Calibri"/>
                <a:cs typeface="Calibri"/>
                <a:sym typeface="Calibri"/>
              </a:rPr>
              <a:t>Blanke, Steven</a:t>
            </a:r>
          </a:p>
          <a:p>
            <a:pPr marL="0" marR="0" lvl="0" indent="0" algn="l" rtl="0">
              <a:lnSpc>
                <a:spcPct val="100000"/>
              </a:lnSpc>
              <a:spcBef>
                <a:spcPts val="0"/>
              </a:spcBef>
              <a:spcAft>
                <a:spcPts val="0"/>
              </a:spcAft>
              <a:buClr>
                <a:schemeClr val="dk1"/>
              </a:buClr>
              <a:buSzPct val="25000"/>
              <a:buFont typeface="Calibri"/>
              <a:buNone/>
            </a:pPr>
            <a:r>
              <a:rPr lang="en" sz="1200" b="0" i="1" u="none" strike="noStrike" cap="none">
                <a:solidFill>
                  <a:schemeClr val="dk1"/>
                </a:solidFill>
                <a:latin typeface="Calibri"/>
                <a:ea typeface="Calibri"/>
                <a:cs typeface="Calibri"/>
                <a:sym typeface="Calibri"/>
              </a:rPr>
              <a:t>avent learning</a:t>
            </a:r>
            <a:r>
              <a:rPr lang="en" sz="1200" b="0" i="0" u="none" strike="noStrike" cap="none">
                <a:solidFill>
                  <a:schemeClr val="dk1"/>
                </a:solidFill>
                <a:latin typeface="Calibri"/>
                <a:ea typeface="Calibri"/>
                <a:cs typeface="Calibri"/>
                <a:sym typeface="Calibri"/>
              </a:rPr>
              <a:t>. N.p., n.d. Web. 7 Dec. 2015. &lt;http://aventalearning.com/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content168staging/2008AmHistB/unit08/html/section_2_page_10.html&gt;. The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cartoon represents the transition from slavery to sharecropping. The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picture makes it seem like sharecropping was much more oppresive than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slavery. It makes me feel scared to be in the situation of the African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americans. </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p:txBody>
      </p:sp>
      <p:sp>
        <p:nvSpPr>
          <p:cNvPr id="722" name="Shape 722"/>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38</a:t>
            </a:fld>
            <a:endParaRPr lang="en"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Shape 73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31" name="Shape 73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SzPct val="25000"/>
              <a:buFont typeface="Helvetica Neue"/>
              <a:buNone/>
            </a:pPr>
            <a:r>
              <a:rPr lang="en" sz="1100" b="0" i="0" u="none" strike="noStrike" cap="none">
                <a:latin typeface="Helvetica Neue"/>
                <a:ea typeface="Helvetica Neue"/>
                <a:cs typeface="Helvetica Neue"/>
                <a:sym typeface="Helvetica Neue"/>
              </a:rPr>
              <a:t>Tue Do</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latin typeface="Helvetica Neue"/>
                <a:ea typeface="Helvetica Neue"/>
                <a:cs typeface="Helvetica Neue"/>
                <a:sym typeface="Helvetica Neue"/>
              </a:rPr>
              <a:t>Sign of directions to different water fountains, white and colored. N.d.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latin typeface="Helvetica Neue"/>
                <a:ea typeface="Helvetica Neue"/>
                <a:cs typeface="Helvetica Neue"/>
                <a:sym typeface="Helvetica Neue"/>
              </a:rPr>
              <a:t>     Photograph. An example of segregation, illustrating the weight of the Civil </a:t>
            </a:r>
          </a:p>
          <a:p>
            <a:pPr marL="0" marR="0" lvl="0" indent="0" algn="l" rtl="0">
              <a:spcBef>
                <a:spcPts val="0"/>
              </a:spcBef>
              <a:spcAft>
                <a:spcPts val="0"/>
              </a:spcAft>
              <a:buClr>
                <a:schemeClr val="dk1"/>
              </a:buClr>
              <a:buSzPct val="25000"/>
              <a:buFont typeface="Arial"/>
              <a:buNone/>
            </a:pPr>
            <a:r>
              <a:rPr lang="en" sz="1200" b="0" i="0" u="none" strike="noStrike" cap="none">
                <a:solidFill>
                  <a:schemeClr val="dk1"/>
                </a:solidFill>
                <a:latin typeface="Helvetica Neue"/>
                <a:ea typeface="Helvetica Neue"/>
                <a:cs typeface="Helvetica Neue"/>
                <a:sym typeface="Helvetica Neue"/>
              </a:rPr>
              <a:t>     Rights Cases. It doesn't comment on how unequal the water fountains were, </a:t>
            </a:r>
          </a:p>
          <a:p>
            <a:pPr marL="0" marR="0" lvl="0" indent="0" algn="l" rtl="0">
              <a:spcBef>
                <a:spcPts val="0"/>
              </a:spcBef>
              <a:buClr>
                <a:schemeClr val="dk1"/>
              </a:buClr>
              <a:buSzPct val="25000"/>
              <a:buFont typeface="Helvetica Neue"/>
              <a:buNone/>
            </a:pPr>
            <a:r>
              <a:rPr lang="en" sz="1200" b="0" i="0" u="none" strike="noStrike" cap="none">
                <a:solidFill>
                  <a:schemeClr val="dk1"/>
                </a:solidFill>
                <a:latin typeface="Helvetica Neue"/>
                <a:ea typeface="Helvetica Neue"/>
                <a:cs typeface="Helvetica Neue"/>
                <a:sym typeface="Helvetica Neue"/>
              </a:rPr>
              <a:t>     though.</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Shape 45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5" name="Shape 45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6"/>
        <p:cNvGrpSpPr/>
        <p:nvPr/>
      </p:nvGrpSpPr>
      <p:grpSpPr>
        <a:xfrm>
          <a:off x="0" y="0"/>
          <a:ext cx="0" cy="0"/>
          <a:chOff x="0" y="0"/>
          <a:chExt cx="0" cy="0"/>
        </a:xfrm>
      </p:grpSpPr>
      <p:sp>
        <p:nvSpPr>
          <p:cNvPr id="737" name="Shape 737"/>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38" name="Shape 738"/>
          <p:cNvSpPr txBox="1">
            <a:spLocks noGrp="1"/>
          </p:cNvSpPr>
          <p:nvPr>
            <p:ph type="body" idx="1"/>
          </p:nvPr>
        </p:nvSpPr>
        <p:spPr>
          <a:xfrm>
            <a:off x="686421" y="4400237"/>
            <a:ext cx="5485157" cy="3600762"/>
          </a:xfrm>
          <a:prstGeom prst="rect">
            <a:avLst/>
          </a:prstGeom>
          <a:noFill/>
          <a:ln>
            <a:noFill/>
          </a:ln>
        </p:spPr>
        <p:txBody>
          <a:bodyPr lIns="89600" tIns="44800" rIns="89600" bIns="4480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Mary Walker</a:t>
            </a:r>
          </a:p>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 sz="1200" b="0" i="1" u="none" strike="noStrike" cap="none">
                <a:solidFill>
                  <a:schemeClr val="dk1"/>
                </a:solidFill>
                <a:latin typeface="Calibri"/>
                <a:ea typeface="Calibri"/>
                <a:cs typeface="Calibri"/>
                <a:sym typeface="Calibri"/>
              </a:rPr>
              <a:t>Jim Crows to the Senate-a White Mississippians' Defense of White Supremacy</a:t>
            </a:r>
            <a:r>
              <a:rPr lang="en" sz="1200" b="0" i="0" u="none" strike="noStrike" cap="none">
                <a:solidFill>
                  <a:schemeClr val="dk1"/>
                </a:solidFill>
                <a:latin typeface="Calibri"/>
                <a:ea typeface="Calibri"/>
                <a:cs typeface="Calibri"/>
                <a:sym typeface="Calibri"/>
              </a:rPr>
              <a:t>. N.d. </a:t>
            </a:r>
            <a:r>
              <a:rPr lang="en" sz="1200" b="0" i="1" u="none" strike="noStrike" cap="none">
                <a:solidFill>
                  <a:schemeClr val="dk1"/>
                </a:solidFill>
                <a:latin typeface="Calibri"/>
                <a:ea typeface="Calibri"/>
                <a:cs typeface="Calibri"/>
                <a:sym typeface="Calibri"/>
              </a:rPr>
              <a:t>US Slave Blogspot</a:t>
            </a:r>
            <a:r>
              <a:rPr lang="en" sz="1200" b="0" i="0" u="none" strike="noStrike" cap="none">
                <a:solidFill>
                  <a:schemeClr val="dk1"/>
                </a:solidFill>
                <a:latin typeface="Calibri"/>
                <a:ea typeface="Calibri"/>
                <a:cs typeface="Calibri"/>
                <a:sym typeface="Calibri"/>
              </a:rPr>
              <a:t>. Web. 4 Dec. 2015. &lt;http://usslave.blogspot.com/2012/04/jim-crows-to-	senate-white.html&gt;. This shows a group of African American voters casting their ballots in the south despite the consequences that may follow. </a:t>
            </a:r>
          </a:p>
          <a:p>
            <a:pPr marL="0" marR="0" lvl="0" indent="0" algn="l" rtl="0">
              <a:lnSpc>
                <a:spcPct val="100000"/>
              </a:lnSpc>
              <a:spcBef>
                <a:spcPts val="0"/>
              </a:spcBef>
              <a:spcAft>
                <a:spcPts val="0"/>
              </a:spcAft>
              <a:buClr>
                <a:schemeClr val="dk1"/>
              </a:buClr>
              <a:buSzPct val="25000"/>
              <a:buFont typeface="Calibri"/>
              <a:buNone/>
            </a:pPr>
            <a:r>
              <a:rPr lang="en" sz="1200" b="0" i="1" u="none" strike="noStrike" cap="none">
                <a:solidFill>
                  <a:schemeClr val="dk1"/>
                </a:solidFill>
                <a:latin typeface="Calibri"/>
                <a:ea typeface="Calibri"/>
                <a:cs typeface="Calibri"/>
                <a:sym typeface="Calibri"/>
              </a:rPr>
              <a:t>The Two Platforms</a:t>
            </a:r>
            <a:r>
              <a:rPr lang="en" sz="1200" b="0" i="0" u="none" strike="noStrike" cap="none">
                <a:solidFill>
                  <a:schemeClr val="dk1"/>
                </a:solidFill>
                <a:latin typeface="Calibri"/>
                <a:ea typeface="Calibri"/>
                <a:cs typeface="Calibri"/>
                <a:sym typeface="Calibri"/>
              </a:rPr>
              <a:t>. N.d. </a:t>
            </a:r>
            <a:r>
              <a:rPr lang="en" sz="1200" b="0" i="1" u="none" strike="noStrike" cap="none">
                <a:solidFill>
                  <a:schemeClr val="dk1"/>
                </a:solidFill>
                <a:latin typeface="Calibri"/>
                <a:ea typeface="Calibri"/>
                <a:cs typeface="Calibri"/>
                <a:sym typeface="Calibri"/>
              </a:rPr>
              <a:t>Wikipedia</a:t>
            </a:r>
            <a:r>
              <a:rPr lang="en" sz="1200" b="0" i="0" u="none" strike="noStrike" cap="none">
                <a:solidFill>
                  <a:schemeClr val="dk1"/>
                </a:solidFill>
                <a:latin typeface="Calibri"/>
                <a:ea typeface="Calibri"/>
                <a:cs typeface="Calibri"/>
                <a:sym typeface="Calibri"/>
              </a:rPr>
              <a:t>. Web. 5 Dec. 2015. &lt;https://en.wikipedia.org/wiki/Disenfranchisement_after_the_Reconstruction_Era&gt;. This is an example of a campaign 	poster created for a white supremacist Democratic Party to criticize the Republican's support of the 15th Amendment. You can obviously see how the artist purposely disfigured the Black man's face compared to the white man's face to help sway the public to the democrats’ side. </a:t>
            </a:r>
          </a:p>
          <a:p>
            <a:pPr marL="0" marR="0" lvl="0" indent="0" algn="l" rtl="0">
              <a:lnSpc>
                <a:spcPct val="100000"/>
              </a:lnSpc>
              <a:spcBef>
                <a:spcPts val="0"/>
              </a:spcBef>
              <a:spcAft>
                <a:spcPts val="0"/>
              </a:spcAft>
              <a:buClr>
                <a:schemeClr val="dk1"/>
              </a:buClr>
              <a:buSzPct val="25000"/>
              <a:buFont typeface="Calibri"/>
              <a:buNone/>
            </a:pPr>
            <a:r>
              <a:rPr lang="en" sz="1200" b="0" i="1" u="none" strike="noStrike" cap="none">
                <a:solidFill>
                  <a:schemeClr val="dk1"/>
                </a:solidFill>
                <a:latin typeface="Calibri"/>
                <a:ea typeface="Calibri"/>
                <a:cs typeface="Calibri"/>
                <a:sym typeface="Calibri"/>
              </a:rPr>
              <a:t>White Citizen League Barring Black Voters</a:t>
            </a:r>
            <a:r>
              <a:rPr lang="en" sz="1200" b="0" i="0" u="none" strike="noStrike" cap="none">
                <a:solidFill>
                  <a:schemeClr val="dk1"/>
                </a:solidFill>
                <a:latin typeface="Calibri"/>
                <a:ea typeface="Calibri"/>
                <a:cs typeface="Calibri"/>
                <a:sym typeface="Calibri"/>
              </a:rPr>
              <a:t>. N.d. </a:t>
            </a:r>
            <a:r>
              <a:rPr lang="en" sz="1200" b="0" i="1" u="none" strike="noStrike" cap="none">
                <a:solidFill>
                  <a:schemeClr val="dk1"/>
                </a:solidFill>
                <a:latin typeface="Calibri"/>
                <a:ea typeface="Calibri"/>
                <a:cs typeface="Calibri"/>
                <a:sym typeface="Calibri"/>
              </a:rPr>
              <a:t>Smithsonian National Museum of American History</a:t>
            </a:r>
            <a:r>
              <a:rPr lang="en" sz="1200" b="0" i="0" u="none" strike="noStrike" cap="none">
                <a:solidFill>
                  <a:schemeClr val="dk1"/>
                </a:solidFill>
                <a:latin typeface="Calibri"/>
                <a:ea typeface="Calibri"/>
                <a:cs typeface="Calibri"/>
                <a:sym typeface="Calibri"/>
              </a:rPr>
              <a:t>. Web. 9 Dec. 2015. &lt;http://americanhistory.si.edu/brown/history/1-	segregated/detail/no-black-vote.html#cartoon&gt;. This shows a white man not allowing Blacks to vote simply because of their race while allowing a group of white men to vote unhindered. </a:t>
            </a:r>
          </a:p>
          <a:p>
            <a:pPr marL="0" marR="0" lvl="0" indent="0" algn="l" rtl="0">
              <a:spcBef>
                <a:spcPts val="0"/>
              </a:spcBef>
              <a:buNone/>
            </a:pPr>
            <a:endParaRPr sz="1200" b="0" i="0" u="none" strike="noStrike" cap="none">
              <a:solidFill>
                <a:schemeClr val="dk1"/>
              </a:solidFill>
              <a:latin typeface="Calibri"/>
              <a:ea typeface="Calibri"/>
              <a:cs typeface="Calibri"/>
              <a:sym typeface="Calibri"/>
            </a:endParaRPr>
          </a:p>
        </p:txBody>
      </p:sp>
      <p:sp>
        <p:nvSpPr>
          <p:cNvPr id="739" name="Shape 739"/>
          <p:cNvSpPr txBox="1">
            <a:spLocks noGrp="1"/>
          </p:cNvSpPr>
          <p:nvPr>
            <p:ph type="sldNum" idx="12"/>
          </p:nvPr>
        </p:nvSpPr>
        <p:spPr>
          <a:xfrm>
            <a:off x="3884026" y="8684926"/>
            <a:ext cx="2972421" cy="459073"/>
          </a:xfrm>
          <a:prstGeom prst="rect">
            <a:avLst/>
          </a:prstGeom>
          <a:noFill/>
          <a:ln>
            <a:noFill/>
          </a:ln>
        </p:spPr>
        <p:txBody>
          <a:bodyPr lIns="89600" tIns="44800" rIns="89600" bIns="44800" anchor="b" anchorCtr="0">
            <a:noAutofit/>
          </a:bodyPr>
          <a:lstStyle/>
          <a:p>
            <a:pPr marL="0" marR="0" lvl="0" indent="0" algn="r" rtl="0">
              <a:spcBef>
                <a:spcPts val="0"/>
              </a:spcBef>
              <a:buSzPct val="25000"/>
              <a:buNone/>
            </a:pPr>
            <a:fld id="{00000000-1234-1234-1234-123412341234}" type="slidenum">
              <a:rPr lang="en" sz="1200" b="0" i="0" u="none" strike="noStrike" cap="none">
                <a:solidFill>
                  <a:schemeClr val="dk1"/>
                </a:solidFill>
                <a:latin typeface="Calibri"/>
                <a:ea typeface="Calibri"/>
                <a:cs typeface="Calibri"/>
                <a:sym typeface="Calibri"/>
              </a:rPr>
              <a:t>40</a:t>
            </a:fld>
            <a:endParaRPr lang="en"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6"/>
        <p:cNvGrpSpPr/>
        <p:nvPr/>
      </p:nvGrpSpPr>
      <p:grpSpPr>
        <a:xfrm>
          <a:off x="0" y="0"/>
          <a:ext cx="0" cy="0"/>
          <a:chOff x="0" y="0"/>
          <a:chExt cx="0" cy="0"/>
        </a:xfrm>
      </p:grpSpPr>
      <p:sp>
        <p:nvSpPr>
          <p:cNvPr id="747" name="Shape 7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48" name="Shape 74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Arial"/>
              <a:buNone/>
            </a:pPr>
            <a:r>
              <a:rPr lang="en-US" sz="1100" b="0" i="0" u="none" strike="noStrike" cap="none" dirty="0" err="1" smtClean="0">
                <a:solidFill>
                  <a:schemeClr val="dk1"/>
                </a:solidFill>
                <a:latin typeface="Arial"/>
                <a:ea typeface="Arial"/>
                <a:cs typeface="Arial"/>
                <a:sym typeface="Arial"/>
              </a:rPr>
              <a:t>Samaia</a:t>
            </a:r>
            <a:r>
              <a:rPr lang="en-US" sz="1100" b="0" i="0" u="none" strike="noStrike" cap="none" dirty="0" smtClean="0">
                <a:solidFill>
                  <a:schemeClr val="dk1"/>
                </a:solidFill>
                <a:latin typeface="Arial"/>
                <a:ea typeface="Arial"/>
                <a:cs typeface="Arial"/>
                <a:sym typeface="Arial"/>
              </a:rPr>
              <a:t> Jones</a:t>
            </a:r>
            <a:endParaRPr sz="1100" b="0" i="0" u="none" strike="noStrike" cap="none" dirty="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Shape 46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62" name="Shape 46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Shape 46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69" name="Shape 46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Shape 47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6" name="Shape 47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Shape 481"/>
          <p:cNvSpPr>
            <a:spLocks noGrp="1" noRot="1" noChangeAspect="1"/>
          </p:cNvSpPr>
          <p:nvPr>
            <p:ph type="sldImg" idx="2"/>
          </p:nvPr>
        </p:nvSpPr>
        <p:spPr>
          <a:xfrm>
            <a:off x="701951" y="1143000"/>
            <a:ext cx="5454097" cy="30854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82" name="Shape 482"/>
          <p:cNvSpPr txBox="1">
            <a:spLocks noGrp="1"/>
          </p:cNvSpPr>
          <p:nvPr>
            <p:ph type="body" idx="1"/>
          </p:nvPr>
        </p:nvSpPr>
        <p:spPr>
          <a:xfrm>
            <a:off x="685800" y="4400549"/>
            <a:ext cx="5486399" cy="3600450"/>
          </a:xfrm>
          <a:prstGeom prst="rect">
            <a:avLst/>
          </a:prstGeom>
          <a:noFill/>
          <a:ln>
            <a:noFill/>
          </a:ln>
        </p:spPr>
        <p:txBody>
          <a:bodyPr lIns="91325" tIns="45650" rIns="91325" bIns="4565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Sheppard, William L. </a:t>
            </a:r>
            <a:r>
              <a:rPr lang="en" sz="1200" b="0" i="1" u="none" strike="noStrike" cap="none">
                <a:solidFill>
                  <a:schemeClr val="dk1"/>
                </a:solidFill>
                <a:latin typeface="Calibri"/>
                <a:ea typeface="Calibri"/>
                <a:cs typeface="Calibri"/>
                <a:sym typeface="Calibri"/>
              </a:rPr>
              <a:t>First cotton gin</a:t>
            </a:r>
            <a:r>
              <a:rPr lang="en" sz="1200" b="0" i="0" u="none" strike="noStrike" cap="none">
                <a:solidFill>
                  <a:schemeClr val="dk1"/>
                </a:solidFill>
                <a:latin typeface="Calibri"/>
                <a:ea typeface="Calibri"/>
                <a:cs typeface="Calibri"/>
                <a:sym typeface="Calibri"/>
              </a:rPr>
              <a:t>. 1869. Harpers Weekly. </a:t>
            </a:r>
            <a:r>
              <a:rPr lang="en" sz="1200" b="0" i="1" u="none" strike="noStrike" cap="none">
                <a:solidFill>
                  <a:schemeClr val="dk1"/>
                </a:solidFill>
                <a:latin typeface="Calibri"/>
                <a:ea typeface="Calibri"/>
                <a:cs typeface="Calibri"/>
                <a:sym typeface="Calibri"/>
              </a:rPr>
              <a:t>Wikipedia</a:t>
            </a:r>
            <a:r>
              <a:rPr lang="en" sz="1200" b="0" i="0" u="none" strike="noStrike" cap="none">
                <a:solidFill>
                  <a:schemeClr val="dk1"/>
                </a:solidFill>
                <a:latin typeface="Calibri"/>
                <a:ea typeface="Calibri"/>
                <a:cs typeface="Calibri"/>
                <a:sym typeface="Calibri"/>
              </a:rPr>
              <a:t>. Web. 4 Dec. 2015. &lt;https://en.wikipedia.org/wiki/Cotton_gin#/media/File:Cotton_gin_harpers.jpg&gt;. This image shows many African American slaves working to harvest and clean cotton using the cotton gin.  The white masters are overseeing their slaves work. This shows how the cotton gin popularized the growth of cotton, and therefore the need for slaves.</a:t>
            </a: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Joshua Mok-Chih</a:t>
            </a:r>
          </a:p>
        </p:txBody>
      </p:sp>
      <p:sp>
        <p:nvSpPr>
          <p:cNvPr id="483" name="Shape 483"/>
          <p:cNvSpPr txBox="1">
            <a:spLocks noGrp="1"/>
          </p:cNvSpPr>
          <p:nvPr>
            <p:ph type="sldNum" idx="12"/>
          </p:nvPr>
        </p:nvSpPr>
        <p:spPr>
          <a:xfrm>
            <a:off x="3884613" y="8685213"/>
            <a:ext cx="2971799" cy="458786"/>
          </a:xfrm>
          <a:prstGeom prst="rect">
            <a:avLst/>
          </a:prstGeom>
          <a:noFill/>
          <a:ln>
            <a:noFill/>
          </a:ln>
        </p:spPr>
        <p:txBody>
          <a:bodyPr lIns="91325" tIns="45650" rIns="91325" bIns="45650" anchor="b" anchorCtr="0">
            <a:noAutofit/>
          </a:bodyPr>
          <a:lstStyle/>
          <a:p>
            <a:pPr marL="0" marR="0" lvl="0" indent="0" algn="r" rtl="0">
              <a:spcBef>
                <a:spcPts val="0"/>
              </a:spcBef>
              <a:buSzPct val="25000"/>
              <a:buNone/>
            </a:pPr>
            <a:fld id="{00000000-1234-1234-1234-123412341234}" type="slidenum">
              <a:rPr lang="en" sz="1200" b="0" i="0" u="none" strike="noStrike" cap="none">
                <a:solidFill>
                  <a:schemeClr val="dk1"/>
                </a:solidFill>
                <a:latin typeface="Calibri"/>
                <a:ea typeface="Calibri"/>
                <a:cs typeface="Calibri"/>
                <a:sym typeface="Calibri"/>
              </a:rPr>
              <a:t>8</a:t>
            </a:fld>
            <a:endParaRPr lang="en"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Shape 490"/>
          <p:cNvSpPr>
            <a:spLocks noGrp="1" noRot="1" noChangeAspect="1"/>
          </p:cNvSpPr>
          <p:nvPr>
            <p:ph type="sldImg" idx="2"/>
          </p:nvPr>
        </p:nvSpPr>
        <p:spPr>
          <a:xfrm>
            <a:off x="804561" y="1143203"/>
            <a:ext cx="5248877" cy="308552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491" name="Shape 491"/>
          <p:cNvSpPr txBox="1">
            <a:spLocks noGrp="1"/>
          </p:cNvSpPr>
          <p:nvPr>
            <p:ph type="body" idx="1"/>
          </p:nvPr>
        </p:nvSpPr>
        <p:spPr>
          <a:xfrm>
            <a:off x="685800" y="4400555"/>
            <a:ext cx="5486400" cy="3600455"/>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Neha Aluru</a:t>
            </a:r>
          </a:p>
          <a:p>
            <a:pPr marL="0" marR="0" lvl="0" indent="0" algn="l" rtl="0">
              <a:spcBef>
                <a:spcPts val="0"/>
              </a:spcBef>
              <a:buSzPct val="25000"/>
              <a:buNone/>
            </a:pPr>
            <a:r>
              <a:rPr lang="en" sz="1200" b="0" i="0" u="none" strike="noStrike" cap="none">
                <a:solidFill>
                  <a:schemeClr val="dk1"/>
                </a:solidFill>
                <a:latin typeface="Calibri"/>
                <a:ea typeface="Calibri"/>
                <a:cs typeface="Calibri"/>
                <a:sym typeface="Calibri"/>
              </a:rPr>
              <a:t>"1820 Missouri Compromise." Map. </a:t>
            </a:r>
            <a:r>
              <a:rPr lang="en" sz="1200" b="0" i="1" u="none" strike="noStrike" cap="none">
                <a:solidFill>
                  <a:schemeClr val="dk1"/>
                </a:solidFill>
                <a:latin typeface="Calibri"/>
                <a:ea typeface="Calibri"/>
                <a:cs typeface="Calibri"/>
                <a:sym typeface="Calibri"/>
              </a:rPr>
              <a:t>Compromise of 1850</a:t>
            </a:r>
            <a:r>
              <a:rPr lang="en" sz="1200" b="0" i="0" u="none" strike="noStrike" cap="none">
                <a:solidFill>
                  <a:schemeClr val="dk1"/>
                </a:solidFill>
                <a:latin typeface="Calibri"/>
                <a:ea typeface="Calibri"/>
                <a:cs typeface="Calibri"/>
                <a:sym typeface="Calibri"/>
              </a:rPr>
              <a:t>. Heritage Society, n.d. Web.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30 Nov. 2015. &lt;http://www.compromise-of-1850.org/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missouri-compromise-1820/&gt;. This website talked a lot about the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compromise of 1850. It talked about it, events before it, and events after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it.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The link I used talked about the Missouri Compromise, and also provided a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map of the slave and free states.</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Lanier, Wendy. </a:t>
            </a:r>
            <a:r>
              <a:rPr lang="en" sz="1200" b="0" i="1" u="none" strike="noStrike" cap="none">
                <a:solidFill>
                  <a:schemeClr val="dk1"/>
                </a:solidFill>
                <a:latin typeface="Calibri"/>
                <a:ea typeface="Calibri"/>
                <a:cs typeface="Calibri"/>
                <a:sym typeface="Calibri"/>
              </a:rPr>
              <a:t>The United States in 1820</a:t>
            </a:r>
            <a:r>
              <a:rPr lang="en" sz="1200" b="0" i="0" u="none" strike="noStrike" cap="none">
                <a:solidFill>
                  <a:schemeClr val="dk1"/>
                </a:solidFill>
                <a:latin typeface="Calibri"/>
                <a:ea typeface="Calibri"/>
                <a:cs typeface="Calibri"/>
                <a:sym typeface="Calibri"/>
              </a:rPr>
              <a:t>. Map. Minneapolis: Lerner Company,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2012. Print. This book from the library talks about the Missouri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Compromise, and other slavery issues regarding other compromises, acts, or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laws. The map I took on page 5 shows how the states were before the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Missouri Compromise.</a:t>
            </a:r>
          </a:p>
        </p:txBody>
      </p:sp>
      <p:sp>
        <p:nvSpPr>
          <p:cNvPr id="492" name="Shape 492"/>
          <p:cNvSpPr txBox="1">
            <a:spLocks noGrp="1"/>
          </p:cNvSpPr>
          <p:nvPr>
            <p:ph type="sldNum" idx="12"/>
          </p:nvPr>
        </p:nvSpPr>
        <p:spPr>
          <a:xfrm>
            <a:off x="3884613" y="8685225"/>
            <a:ext cx="2971800" cy="458787"/>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 sz="1200">
                <a:solidFill>
                  <a:schemeClr val="dk1"/>
                </a:solidFill>
                <a:latin typeface="Calibri"/>
                <a:ea typeface="Calibri"/>
                <a:cs typeface="Calibri"/>
                <a:sym typeface="Calibri"/>
              </a:rPr>
              <a:t>9</a:t>
            </a:fld>
            <a:endParaRPr lang="en"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599" cy="2052599"/>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599"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599"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599"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56"/>
        <p:cNvGrpSpPr/>
        <p:nvPr/>
      </p:nvGrpSpPr>
      <p:grpSpPr>
        <a:xfrm>
          <a:off x="0" y="0"/>
          <a:ext cx="0" cy="0"/>
          <a:chOff x="0" y="0"/>
          <a:chExt cx="0" cy="0"/>
        </a:xfrm>
      </p:grpSpPr>
      <p:sp>
        <p:nvSpPr>
          <p:cNvPr id="57" name="Shape 57"/>
          <p:cNvSpPr txBox="1">
            <a:spLocks noGrp="1"/>
          </p:cNvSpPr>
          <p:nvPr>
            <p:ph type="ctrTitle"/>
          </p:nvPr>
        </p:nvSpPr>
        <p:spPr>
          <a:xfrm>
            <a:off x="685800" y="1597818"/>
            <a:ext cx="7772400" cy="1102500"/>
          </a:xfrm>
          <a:prstGeom prst="rect">
            <a:avLst/>
          </a:prstGeom>
          <a:noFill/>
          <a:ln>
            <a:noFill/>
          </a:ln>
        </p:spPr>
        <p:txBody>
          <a:bodyPr lIns="68575" tIns="68575" rIns="68575" bIns="68575" anchor="ctr" anchorCtr="0"/>
          <a:lstStyle>
            <a:lvl1pPr marL="0" marR="0" lvl="0" indent="0" algn="ctr" rtl="0">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58" name="Shape 58"/>
          <p:cNvSpPr txBox="1">
            <a:spLocks noGrp="1"/>
          </p:cNvSpPr>
          <p:nvPr>
            <p:ph type="subTitle" idx="1"/>
          </p:nvPr>
        </p:nvSpPr>
        <p:spPr>
          <a:xfrm>
            <a:off x="1371600" y="2914650"/>
            <a:ext cx="6400799" cy="1314599"/>
          </a:xfrm>
          <a:prstGeom prst="rect">
            <a:avLst/>
          </a:prstGeom>
          <a:noFill/>
          <a:ln>
            <a:noFill/>
          </a:ln>
        </p:spPr>
        <p:txBody>
          <a:bodyPr lIns="68575" tIns="68575" rIns="68575" bIns="68575" anchor="t" anchorCtr="0"/>
          <a:lstStyle>
            <a:lvl1pPr marL="0" marR="0" lvl="0" indent="0" algn="ctr" rtl="0">
              <a:spcBef>
                <a:spcPts val="500"/>
              </a:spcBef>
              <a:buClr>
                <a:srgbClr val="888888"/>
              </a:buClr>
              <a:buFont typeface="Arial"/>
              <a:buNone/>
              <a:defRPr sz="2400" b="0" i="0" u="none" strike="noStrike" cap="none">
                <a:solidFill>
                  <a:srgbClr val="888888"/>
                </a:solidFill>
                <a:latin typeface="Calibri"/>
                <a:ea typeface="Calibri"/>
                <a:cs typeface="Calibri"/>
                <a:sym typeface="Calibri"/>
              </a:defRPr>
            </a:lvl1pPr>
            <a:lvl2pPr marL="342900" marR="0" lvl="1" indent="0" algn="ctr" rtl="0">
              <a:spcBef>
                <a:spcPts val="400"/>
              </a:spcBef>
              <a:buClr>
                <a:srgbClr val="888888"/>
              </a:buClr>
              <a:buFont typeface="Arial"/>
              <a:buNone/>
              <a:defRPr sz="2100" b="0" i="0" u="none" strike="noStrike" cap="none">
                <a:solidFill>
                  <a:srgbClr val="888888"/>
                </a:solidFill>
                <a:latin typeface="Calibri"/>
                <a:ea typeface="Calibri"/>
                <a:cs typeface="Calibri"/>
                <a:sym typeface="Calibri"/>
              </a:defRPr>
            </a:lvl2pPr>
            <a:lvl3pPr marL="685800" marR="0" lvl="2" indent="0" algn="ctr" rtl="0">
              <a:spcBef>
                <a:spcPts val="4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028700" marR="0" lvl="3" indent="0" algn="ctr" rtl="0">
              <a:spcBef>
                <a:spcPts val="300"/>
              </a:spcBef>
              <a:buClr>
                <a:srgbClr val="888888"/>
              </a:buClr>
              <a:buFont typeface="Arial"/>
              <a:buNone/>
              <a:defRPr sz="1500" b="0" i="0" u="none" strike="noStrike" cap="none">
                <a:solidFill>
                  <a:srgbClr val="888888"/>
                </a:solidFill>
                <a:latin typeface="Calibri"/>
                <a:ea typeface="Calibri"/>
                <a:cs typeface="Calibri"/>
                <a:sym typeface="Calibri"/>
              </a:defRPr>
            </a:lvl4pPr>
            <a:lvl5pPr marL="1371600" marR="0" lvl="4" indent="0" algn="ctr" rtl="0">
              <a:spcBef>
                <a:spcPts val="300"/>
              </a:spcBef>
              <a:buClr>
                <a:srgbClr val="888888"/>
              </a:buClr>
              <a:buFont typeface="Arial"/>
              <a:buNone/>
              <a:defRPr sz="1500" b="0" i="0" u="none" strike="noStrike" cap="none">
                <a:solidFill>
                  <a:srgbClr val="888888"/>
                </a:solidFill>
                <a:latin typeface="Calibri"/>
                <a:ea typeface="Calibri"/>
                <a:cs typeface="Calibri"/>
                <a:sym typeface="Calibri"/>
              </a:defRPr>
            </a:lvl5pPr>
            <a:lvl6pPr marL="1714500" marR="0" lvl="5" indent="0" algn="ctr" rtl="0">
              <a:spcBef>
                <a:spcPts val="300"/>
              </a:spcBef>
              <a:buClr>
                <a:srgbClr val="888888"/>
              </a:buClr>
              <a:buFont typeface="Arial"/>
              <a:buNone/>
              <a:defRPr sz="1500" b="0" i="0" u="none" strike="noStrike" cap="none">
                <a:solidFill>
                  <a:srgbClr val="888888"/>
                </a:solidFill>
                <a:latin typeface="Calibri"/>
                <a:ea typeface="Calibri"/>
                <a:cs typeface="Calibri"/>
                <a:sym typeface="Calibri"/>
              </a:defRPr>
            </a:lvl6pPr>
            <a:lvl7pPr marL="2057400" marR="0" lvl="6" indent="0" algn="ctr" rtl="0">
              <a:spcBef>
                <a:spcPts val="300"/>
              </a:spcBef>
              <a:buClr>
                <a:srgbClr val="888888"/>
              </a:buClr>
              <a:buFont typeface="Arial"/>
              <a:buNone/>
              <a:defRPr sz="1500" b="0" i="0" u="none" strike="noStrike" cap="none">
                <a:solidFill>
                  <a:srgbClr val="888888"/>
                </a:solidFill>
                <a:latin typeface="Calibri"/>
                <a:ea typeface="Calibri"/>
                <a:cs typeface="Calibri"/>
                <a:sym typeface="Calibri"/>
              </a:defRPr>
            </a:lvl7pPr>
            <a:lvl8pPr marL="2400300" marR="0" lvl="7" indent="0" algn="ctr" rtl="0">
              <a:spcBef>
                <a:spcPts val="300"/>
              </a:spcBef>
              <a:buClr>
                <a:srgbClr val="888888"/>
              </a:buClr>
              <a:buFont typeface="Arial"/>
              <a:buNone/>
              <a:defRPr sz="1500" b="0" i="0" u="none" strike="noStrike" cap="none">
                <a:solidFill>
                  <a:srgbClr val="888888"/>
                </a:solidFill>
                <a:latin typeface="Calibri"/>
                <a:ea typeface="Calibri"/>
                <a:cs typeface="Calibri"/>
                <a:sym typeface="Calibri"/>
              </a:defRPr>
            </a:lvl8pPr>
            <a:lvl9pPr marL="2743200" marR="0" lvl="8" indent="0" algn="ctr" rtl="0">
              <a:spcBef>
                <a:spcPts val="300"/>
              </a:spcBef>
              <a:buClr>
                <a:srgbClr val="888888"/>
              </a:buClr>
              <a:buFont typeface="Arial"/>
              <a:buNone/>
              <a:defRPr sz="1500" b="0" i="0" u="none" strike="noStrike" cap="none">
                <a:solidFill>
                  <a:srgbClr val="888888"/>
                </a:solidFill>
                <a:latin typeface="Calibri"/>
                <a:ea typeface="Calibri"/>
                <a:cs typeface="Calibri"/>
                <a:sym typeface="Calibri"/>
              </a:defRPr>
            </a:lvl9pPr>
          </a:lstStyle>
          <a:p>
            <a:endParaRPr/>
          </a:p>
        </p:txBody>
      </p:sp>
      <p:sp>
        <p:nvSpPr>
          <p:cNvPr id="59" name="Shape 59"/>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2"/>
        <p:cNvGrpSpPr/>
        <p:nvPr/>
      </p:nvGrpSpPr>
      <p:grpSpPr>
        <a:xfrm>
          <a:off x="0" y="0"/>
          <a:ext cx="0" cy="0"/>
          <a:chOff x="0" y="0"/>
          <a:chExt cx="0" cy="0"/>
        </a:xfrm>
      </p:grpSpPr>
      <p:sp>
        <p:nvSpPr>
          <p:cNvPr id="63" name="Shape 63"/>
          <p:cNvSpPr txBox="1">
            <a:spLocks noGrp="1"/>
          </p:cNvSpPr>
          <p:nvPr>
            <p:ph type="title"/>
          </p:nvPr>
        </p:nvSpPr>
        <p:spPr>
          <a:xfrm>
            <a:off x="457200" y="204787"/>
            <a:ext cx="3008399" cy="871499"/>
          </a:xfrm>
          <a:prstGeom prst="rect">
            <a:avLst/>
          </a:prstGeom>
          <a:noFill/>
          <a:ln>
            <a:noFill/>
          </a:ln>
        </p:spPr>
        <p:txBody>
          <a:bodyPr lIns="68575" tIns="68575" rIns="68575" bIns="68575" anchor="b" anchorCtr="0"/>
          <a:lstStyle>
            <a:lvl1pPr marL="0" marR="0" lvl="0" indent="0" algn="l" rtl="0">
              <a:spcBef>
                <a:spcPts val="0"/>
              </a:spcBef>
              <a:buClr>
                <a:schemeClr val="dk1"/>
              </a:buClr>
              <a:buFont typeface="Calibri"/>
              <a:buNone/>
              <a:defRPr sz="1500" b="1"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64" name="Shape 64"/>
          <p:cNvSpPr txBox="1">
            <a:spLocks noGrp="1"/>
          </p:cNvSpPr>
          <p:nvPr>
            <p:ph type="body" idx="1"/>
          </p:nvPr>
        </p:nvSpPr>
        <p:spPr>
          <a:xfrm>
            <a:off x="3575050" y="204787"/>
            <a:ext cx="5111699" cy="4389599"/>
          </a:xfrm>
          <a:prstGeom prst="rect">
            <a:avLst/>
          </a:prstGeom>
          <a:noFill/>
          <a:ln>
            <a:noFill/>
          </a:ln>
        </p:spPr>
        <p:txBody>
          <a:bodyPr lIns="68575" tIns="68575" rIns="68575" bIns="68575" anchor="t" anchorCtr="0"/>
          <a:lstStyle>
            <a:lvl1pPr marL="254000" marR="0" lvl="0" indent="-101600" algn="l" rtl="0">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58800" marR="0" lvl="1" indent="-76200" algn="l" rtl="0">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body" idx="2"/>
          </p:nvPr>
        </p:nvSpPr>
        <p:spPr>
          <a:xfrm>
            <a:off x="457200" y="1076325"/>
            <a:ext cx="3008399" cy="3518399"/>
          </a:xfrm>
          <a:prstGeom prst="rect">
            <a:avLst/>
          </a:prstGeom>
          <a:noFill/>
          <a:ln>
            <a:noFill/>
          </a:ln>
        </p:spPr>
        <p:txBody>
          <a:bodyPr lIns="68575" tIns="68575" rIns="68575" bIns="68575" anchor="t" anchorCtr="0"/>
          <a:lstStyle>
            <a:lvl1pPr marL="0" marR="0" lvl="0" indent="0" algn="l" rtl="0">
              <a:spcBef>
                <a:spcPts val="200"/>
              </a:spcBef>
              <a:buClr>
                <a:schemeClr val="dk1"/>
              </a:buClr>
              <a:buFont typeface="Arial"/>
              <a:buNone/>
              <a:defRPr sz="1100" b="0" i="0" u="none" strike="noStrike" cap="none">
                <a:solidFill>
                  <a:schemeClr val="dk1"/>
                </a:solidFill>
                <a:latin typeface="Calibri"/>
                <a:ea typeface="Calibri"/>
                <a:cs typeface="Calibri"/>
                <a:sym typeface="Calibri"/>
              </a:defRPr>
            </a:lvl1pPr>
            <a:lvl2pPr marL="342900" marR="0" lvl="1" indent="0" algn="l" rtl="0">
              <a:spcBef>
                <a:spcPts val="200"/>
              </a:spcBef>
              <a:buClr>
                <a:schemeClr val="dk1"/>
              </a:buClr>
              <a:buFont typeface="Arial"/>
              <a:buNone/>
              <a:defRPr sz="900" b="0" i="0" u="none" strike="noStrike" cap="none">
                <a:solidFill>
                  <a:schemeClr val="dk1"/>
                </a:solidFill>
                <a:latin typeface="Calibri"/>
                <a:ea typeface="Calibri"/>
                <a:cs typeface="Calibri"/>
                <a:sym typeface="Calibri"/>
              </a:defRPr>
            </a:lvl2pPr>
            <a:lvl3pPr marL="685800" marR="0" lvl="2" indent="0" algn="l" rtl="0">
              <a:spcBef>
                <a:spcPts val="200"/>
              </a:spcBef>
              <a:buClr>
                <a:schemeClr val="dk1"/>
              </a:buClr>
              <a:buFont typeface="Arial"/>
              <a:buNone/>
              <a:defRPr sz="800" b="0" i="0" u="none" strike="noStrike" cap="none">
                <a:solidFill>
                  <a:schemeClr val="dk1"/>
                </a:solidFill>
                <a:latin typeface="Calibri"/>
                <a:ea typeface="Calibri"/>
                <a:cs typeface="Calibri"/>
                <a:sym typeface="Calibri"/>
              </a:defRPr>
            </a:lvl3pPr>
            <a:lvl4pPr marL="1028700" marR="0" lvl="3"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4pPr>
            <a:lvl5pPr marL="1371600" marR="0" lvl="4"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5pPr>
            <a:lvl6pPr marL="1714500" marR="0" lvl="5"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6pPr>
            <a:lvl7pPr marL="2057400" marR="0" lvl="6"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7pPr>
            <a:lvl8pPr marL="2400300" marR="0" lvl="7"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8pPr>
            <a:lvl9pPr marL="2743200" marR="0" lvl="8"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1792288" y="3600450"/>
            <a:ext cx="5486399" cy="425099"/>
          </a:xfrm>
          <a:prstGeom prst="rect">
            <a:avLst/>
          </a:prstGeom>
          <a:noFill/>
          <a:ln>
            <a:noFill/>
          </a:ln>
        </p:spPr>
        <p:txBody>
          <a:bodyPr lIns="68575" tIns="68575" rIns="68575" bIns="68575" anchor="b" anchorCtr="0"/>
          <a:lstStyle>
            <a:lvl1pPr marL="0" marR="0" lvl="0" indent="0" algn="l" rtl="0">
              <a:spcBef>
                <a:spcPts val="0"/>
              </a:spcBef>
              <a:buClr>
                <a:schemeClr val="dk1"/>
              </a:buClr>
              <a:buFont typeface="Calibri"/>
              <a:buNone/>
              <a:defRPr sz="1500" b="1"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1" name="Shape 71"/>
          <p:cNvSpPr>
            <a:spLocks noGrp="1"/>
          </p:cNvSpPr>
          <p:nvPr>
            <p:ph type="pic" idx="2"/>
          </p:nvPr>
        </p:nvSpPr>
        <p:spPr>
          <a:xfrm>
            <a:off x="1792288" y="459581"/>
            <a:ext cx="5486399" cy="3086099"/>
          </a:xfrm>
          <a:prstGeom prst="rect">
            <a:avLst/>
          </a:prstGeom>
          <a:noFill/>
          <a:ln>
            <a:noFill/>
          </a:ln>
        </p:spPr>
        <p:txBody>
          <a:bodyPr lIns="68575" tIns="68575" rIns="68575" bIns="68575" anchor="ctr" anchorCtr="0"/>
          <a:lstStyle>
            <a:lvl1pPr marL="0" marR="0" lvl="0" indent="0" algn="l" rtl="0">
              <a:spcBef>
                <a:spcPts val="0"/>
              </a:spcBef>
              <a:buClr>
                <a:srgbClr val="888888"/>
              </a:buClr>
              <a:buSzPct val="45833"/>
              <a:buFont typeface="Calibri"/>
              <a:buNone/>
              <a:defRPr sz="2400" b="0" i="0" u="none" strike="noStrike" cap="none">
                <a:solidFill>
                  <a:srgbClr val="888888"/>
                </a:solidFill>
                <a:latin typeface="Calibri"/>
                <a:ea typeface="Calibri"/>
                <a:cs typeface="Calibri"/>
                <a:sym typeface="Calibri"/>
              </a:defRPr>
            </a:lvl1pPr>
            <a:lvl2pPr marL="342900" marR="0" lvl="1" indent="0" algn="l" rtl="0">
              <a:spcBef>
                <a:spcPts val="0"/>
              </a:spcBef>
              <a:buClr>
                <a:schemeClr val="dk1"/>
              </a:buClr>
              <a:buSzPct val="52380"/>
              <a:buFont typeface="Calibri"/>
              <a:buNone/>
              <a:defRPr sz="2100" b="0" i="0" u="none" strike="noStrike" cap="none">
                <a:solidFill>
                  <a:schemeClr val="dk1"/>
                </a:solidFill>
                <a:latin typeface="Calibri"/>
                <a:ea typeface="Calibri"/>
                <a:cs typeface="Calibri"/>
                <a:sym typeface="Calibri"/>
              </a:defRPr>
            </a:lvl2pPr>
            <a:lvl3pPr marL="685800" marR="0" lvl="2" indent="0" algn="l" rtl="0">
              <a:spcBef>
                <a:spcPts val="0"/>
              </a:spcBef>
              <a:buClr>
                <a:schemeClr val="dk1"/>
              </a:buClr>
              <a:buSzPct val="61111"/>
              <a:buFont typeface="Calibri"/>
              <a:buNone/>
              <a:defRPr sz="1800" b="0" i="0" u="none" strike="noStrike" cap="none">
                <a:solidFill>
                  <a:schemeClr val="dk1"/>
                </a:solidFill>
                <a:latin typeface="Calibri"/>
                <a:ea typeface="Calibri"/>
                <a:cs typeface="Calibri"/>
                <a:sym typeface="Calibri"/>
              </a:defRPr>
            </a:lvl3pPr>
            <a:lvl4pPr marL="1028700" marR="0" lvl="3" indent="0" algn="l" rtl="0">
              <a:spcBef>
                <a:spcPts val="0"/>
              </a:spcBef>
              <a:buClr>
                <a:schemeClr val="dk1"/>
              </a:buClr>
              <a:buSzPct val="73333"/>
              <a:buFont typeface="Calibri"/>
              <a:buNone/>
              <a:defRPr sz="1500" b="0" i="0" u="none" strike="noStrike" cap="none">
                <a:solidFill>
                  <a:schemeClr val="dk1"/>
                </a:solidFill>
                <a:latin typeface="Calibri"/>
                <a:ea typeface="Calibri"/>
                <a:cs typeface="Calibri"/>
                <a:sym typeface="Calibri"/>
              </a:defRPr>
            </a:lvl4pPr>
            <a:lvl5pPr marL="1371600" marR="0" lvl="4" indent="0" algn="l" rtl="0">
              <a:spcBef>
                <a:spcPts val="0"/>
              </a:spcBef>
              <a:buClr>
                <a:schemeClr val="dk1"/>
              </a:buClr>
              <a:buSzPct val="73333"/>
              <a:buFont typeface="Calibri"/>
              <a:buNone/>
              <a:defRPr sz="1500" b="0" i="0" u="none" strike="noStrike" cap="none">
                <a:solidFill>
                  <a:schemeClr val="dk1"/>
                </a:solidFill>
                <a:latin typeface="Calibri"/>
                <a:ea typeface="Calibri"/>
                <a:cs typeface="Calibri"/>
                <a:sym typeface="Calibri"/>
              </a:defRPr>
            </a:lvl5pPr>
            <a:lvl6pPr marL="1714500" marR="0" lvl="5" indent="0" algn="l" rtl="0">
              <a:spcBef>
                <a:spcPts val="0"/>
              </a:spcBef>
              <a:buClr>
                <a:schemeClr val="dk1"/>
              </a:buClr>
              <a:buSzPct val="73333"/>
              <a:buFont typeface="Calibri"/>
              <a:buNone/>
              <a:defRPr sz="1500" b="0" i="0" u="none" strike="noStrike" cap="none">
                <a:solidFill>
                  <a:schemeClr val="dk1"/>
                </a:solidFill>
                <a:latin typeface="Calibri"/>
                <a:ea typeface="Calibri"/>
                <a:cs typeface="Calibri"/>
                <a:sym typeface="Calibri"/>
              </a:defRPr>
            </a:lvl6pPr>
            <a:lvl7pPr marL="2057400" marR="0" lvl="6" indent="0" algn="l" rtl="0">
              <a:spcBef>
                <a:spcPts val="0"/>
              </a:spcBef>
              <a:buClr>
                <a:schemeClr val="dk1"/>
              </a:buClr>
              <a:buSzPct val="73333"/>
              <a:buFont typeface="Calibri"/>
              <a:buNone/>
              <a:defRPr sz="1500" b="0" i="0" u="none" strike="noStrike" cap="none">
                <a:solidFill>
                  <a:schemeClr val="dk1"/>
                </a:solidFill>
                <a:latin typeface="Calibri"/>
                <a:ea typeface="Calibri"/>
                <a:cs typeface="Calibri"/>
                <a:sym typeface="Calibri"/>
              </a:defRPr>
            </a:lvl7pPr>
            <a:lvl8pPr marL="2400300" marR="0" lvl="7" indent="0" algn="l" rtl="0">
              <a:spcBef>
                <a:spcPts val="0"/>
              </a:spcBef>
              <a:buClr>
                <a:schemeClr val="dk1"/>
              </a:buClr>
              <a:buSzPct val="73333"/>
              <a:buFont typeface="Calibri"/>
              <a:buNone/>
              <a:defRPr sz="1500" b="0" i="0" u="none" strike="noStrike" cap="none">
                <a:solidFill>
                  <a:schemeClr val="dk1"/>
                </a:solidFill>
                <a:latin typeface="Calibri"/>
                <a:ea typeface="Calibri"/>
                <a:cs typeface="Calibri"/>
                <a:sym typeface="Calibri"/>
              </a:defRPr>
            </a:lvl8pPr>
            <a:lvl9pPr marL="2743200" marR="0" lvl="8" indent="0" algn="l" rtl="0">
              <a:spcBef>
                <a:spcPts val="0"/>
              </a:spcBef>
              <a:buClr>
                <a:schemeClr val="dk1"/>
              </a:buClr>
              <a:buSzPct val="73333"/>
              <a:buFont typeface="Calibri"/>
              <a:buNone/>
              <a:defRPr sz="15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body" idx="1"/>
          </p:nvPr>
        </p:nvSpPr>
        <p:spPr>
          <a:xfrm>
            <a:off x="1792288" y="4025503"/>
            <a:ext cx="5486399" cy="603599"/>
          </a:xfrm>
          <a:prstGeom prst="rect">
            <a:avLst/>
          </a:prstGeom>
          <a:noFill/>
          <a:ln>
            <a:noFill/>
          </a:ln>
        </p:spPr>
        <p:txBody>
          <a:bodyPr lIns="68575" tIns="68575" rIns="68575" bIns="68575" anchor="t" anchorCtr="0"/>
          <a:lstStyle>
            <a:lvl1pPr marL="0" marR="0" lvl="0" indent="0" algn="l" rtl="0">
              <a:spcBef>
                <a:spcPts val="200"/>
              </a:spcBef>
              <a:buClr>
                <a:schemeClr val="dk1"/>
              </a:buClr>
              <a:buFont typeface="Arial"/>
              <a:buNone/>
              <a:defRPr sz="1100" b="0" i="0" u="none" strike="noStrike" cap="none">
                <a:solidFill>
                  <a:schemeClr val="dk1"/>
                </a:solidFill>
                <a:latin typeface="Calibri"/>
                <a:ea typeface="Calibri"/>
                <a:cs typeface="Calibri"/>
                <a:sym typeface="Calibri"/>
              </a:defRPr>
            </a:lvl1pPr>
            <a:lvl2pPr marL="342900" marR="0" lvl="1" indent="0" algn="l" rtl="0">
              <a:spcBef>
                <a:spcPts val="200"/>
              </a:spcBef>
              <a:buClr>
                <a:schemeClr val="dk1"/>
              </a:buClr>
              <a:buFont typeface="Arial"/>
              <a:buNone/>
              <a:defRPr sz="900" b="0" i="0" u="none" strike="noStrike" cap="none">
                <a:solidFill>
                  <a:schemeClr val="dk1"/>
                </a:solidFill>
                <a:latin typeface="Calibri"/>
                <a:ea typeface="Calibri"/>
                <a:cs typeface="Calibri"/>
                <a:sym typeface="Calibri"/>
              </a:defRPr>
            </a:lvl2pPr>
            <a:lvl3pPr marL="685800" marR="0" lvl="2" indent="0" algn="l" rtl="0">
              <a:spcBef>
                <a:spcPts val="200"/>
              </a:spcBef>
              <a:buClr>
                <a:schemeClr val="dk1"/>
              </a:buClr>
              <a:buFont typeface="Arial"/>
              <a:buNone/>
              <a:defRPr sz="800" b="0" i="0" u="none" strike="noStrike" cap="none">
                <a:solidFill>
                  <a:schemeClr val="dk1"/>
                </a:solidFill>
                <a:latin typeface="Calibri"/>
                <a:ea typeface="Calibri"/>
                <a:cs typeface="Calibri"/>
                <a:sym typeface="Calibri"/>
              </a:defRPr>
            </a:lvl3pPr>
            <a:lvl4pPr marL="1028700" marR="0" lvl="3"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4pPr>
            <a:lvl5pPr marL="1371600" marR="0" lvl="4"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5pPr>
            <a:lvl6pPr marL="1714500" marR="0" lvl="5"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6pPr>
            <a:lvl7pPr marL="2057400" marR="0" lvl="6"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7pPr>
            <a:lvl8pPr marL="2400300" marR="0" lvl="7"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8pPr>
            <a:lvl9pPr marL="2743200" marR="0" lvl="8" indent="0" algn="l" rtl="0">
              <a:spcBef>
                <a:spcPts val="100"/>
              </a:spcBef>
              <a:buClr>
                <a:schemeClr val="dk1"/>
              </a:buClr>
              <a:buFont typeface="Arial"/>
              <a:buNone/>
              <a:defRPr sz="7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457200" y="205978"/>
            <a:ext cx="8229600" cy="857400"/>
          </a:xfrm>
          <a:prstGeom prst="rect">
            <a:avLst/>
          </a:prstGeom>
          <a:noFill/>
          <a:ln>
            <a:noFill/>
          </a:ln>
        </p:spPr>
        <p:txBody>
          <a:bodyPr lIns="68575" tIns="68575" rIns="68575" bIns="68575" anchor="ctr" anchorCtr="0"/>
          <a:lstStyle>
            <a:lvl1pPr marL="0" marR="0" lvl="0" indent="0" algn="ctr" rtl="0">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78" name="Shape 78"/>
          <p:cNvSpPr txBox="1">
            <a:spLocks noGrp="1"/>
          </p:cNvSpPr>
          <p:nvPr>
            <p:ph type="body" idx="1"/>
          </p:nvPr>
        </p:nvSpPr>
        <p:spPr>
          <a:xfrm>
            <a:off x="457200" y="1200150"/>
            <a:ext cx="8229600" cy="3394500"/>
          </a:xfrm>
          <a:prstGeom prst="rect">
            <a:avLst/>
          </a:prstGeom>
          <a:noFill/>
          <a:ln>
            <a:noFill/>
          </a:ln>
        </p:spPr>
        <p:txBody>
          <a:bodyPr lIns="68575" tIns="68575" rIns="68575" bIns="68575" anchor="t" anchorCtr="0"/>
          <a:lstStyle>
            <a:lvl1pPr marL="254000" marR="0" lvl="0" indent="-101600" algn="l" rtl="0">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58800" marR="0" lvl="1" indent="-76200" algn="l" rtl="0">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a:solidFill>
                  <a:srgbClr val="888888"/>
                </a:solidFill>
                <a:latin typeface="Calibri"/>
                <a:ea typeface="Calibri"/>
                <a:cs typeface="Calibri"/>
                <a:sym typeface="Calibri"/>
              </a:rPr>
              <a:t>‹#›</a:t>
            </a:fld>
            <a:endParaRPr lang="en" sz="900">
              <a:solidFill>
                <a:srgbClr val="888888"/>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722312" y="3305175"/>
            <a:ext cx="7772400" cy="1021499"/>
          </a:xfrm>
          <a:prstGeom prst="rect">
            <a:avLst/>
          </a:prstGeom>
          <a:noFill/>
          <a:ln>
            <a:noFill/>
          </a:ln>
        </p:spPr>
        <p:txBody>
          <a:bodyPr lIns="68575" tIns="68575" rIns="68575" bIns="68575" anchor="t" anchorCtr="0"/>
          <a:lstStyle>
            <a:lvl1pPr marL="0" marR="0" lvl="0" indent="0" algn="l" rtl="0">
              <a:spcBef>
                <a:spcPts val="0"/>
              </a:spcBef>
              <a:buClr>
                <a:schemeClr val="dk1"/>
              </a:buClr>
              <a:buFont typeface="Calibri"/>
              <a:buNone/>
              <a:defRPr sz="3000" b="1"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84" name="Shape 84"/>
          <p:cNvSpPr txBox="1">
            <a:spLocks noGrp="1"/>
          </p:cNvSpPr>
          <p:nvPr>
            <p:ph type="body" idx="1"/>
          </p:nvPr>
        </p:nvSpPr>
        <p:spPr>
          <a:xfrm>
            <a:off x="722312" y="2180034"/>
            <a:ext cx="7772400" cy="1125299"/>
          </a:xfrm>
          <a:prstGeom prst="rect">
            <a:avLst/>
          </a:prstGeom>
          <a:noFill/>
          <a:ln>
            <a:noFill/>
          </a:ln>
        </p:spPr>
        <p:txBody>
          <a:bodyPr lIns="68575" tIns="68575" rIns="68575" bIns="68575" anchor="b" anchorCtr="0"/>
          <a:lstStyle>
            <a:lvl1pPr marL="0" marR="0" lvl="0" indent="0" algn="l" rtl="0">
              <a:spcBef>
                <a:spcPts val="300"/>
              </a:spcBef>
              <a:buClr>
                <a:srgbClr val="888888"/>
              </a:buClr>
              <a:buFont typeface="Arial"/>
              <a:buNone/>
              <a:defRPr sz="1500" b="0" i="0" u="none" strike="noStrike" cap="none">
                <a:solidFill>
                  <a:srgbClr val="888888"/>
                </a:solidFill>
                <a:latin typeface="Calibri"/>
                <a:ea typeface="Calibri"/>
                <a:cs typeface="Calibri"/>
                <a:sym typeface="Calibri"/>
              </a:defRPr>
            </a:lvl1pPr>
            <a:lvl2pPr marL="342900" marR="0" lvl="1" indent="0" algn="l" rtl="0">
              <a:spcBef>
                <a:spcPts val="300"/>
              </a:spcBef>
              <a:buClr>
                <a:srgbClr val="888888"/>
              </a:buClr>
              <a:buFont typeface="Arial"/>
              <a:buNone/>
              <a:defRPr sz="1400" b="0" i="0" u="none" strike="noStrike" cap="none">
                <a:solidFill>
                  <a:srgbClr val="888888"/>
                </a:solidFill>
                <a:latin typeface="Calibri"/>
                <a:ea typeface="Calibri"/>
                <a:cs typeface="Calibri"/>
                <a:sym typeface="Calibri"/>
              </a:defRPr>
            </a:lvl2pPr>
            <a:lvl3pPr marL="685800" marR="0" lvl="2" indent="0" algn="l" rtl="0">
              <a:spcBef>
                <a:spcPts val="200"/>
              </a:spcBef>
              <a:buClr>
                <a:srgbClr val="888888"/>
              </a:buClr>
              <a:buFont typeface="Arial"/>
              <a:buNone/>
              <a:defRPr sz="1200" b="0" i="0" u="none" strike="noStrike" cap="none">
                <a:solidFill>
                  <a:srgbClr val="888888"/>
                </a:solidFill>
                <a:latin typeface="Calibri"/>
                <a:ea typeface="Calibri"/>
                <a:cs typeface="Calibri"/>
                <a:sym typeface="Calibri"/>
              </a:defRPr>
            </a:lvl3pPr>
            <a:lvl4pPr marL="1028700" marR="0" lvl="3" indent="0" algn="l" rtl="0">
              <a:spcBef>
                <a:spcPts val="200"/>
              </a:spcBef>
              <a:buClr>
                <a:srgbClr val="888888"/>
              </a:buClr>
              <a:buFont typeface="Arial"/>
              <a:buNone/>
              <a:defRPr sz="1100" b="0" i="0" u="none" strike="noStrike" cap="none">
                <a:solidFill>
                  <a:srgbClr val="888888"/>
                </a:solidFill>
                <a:latin typeface="Calibri"/>
                <a:ea typeface="Calibri"/>
                <a:cs typeface="Calibri"/>
                <a:sym typeface="Calibri"/>
              </a:defRPr>
            </a:lvl4pPr>
            <a:lvl5pPr marL="1371600" marR="0" lvl="4" indent="0" algn="l" rtl="0">
              <a:spcBef>
                <a:spcPts val="200"/>
              </a:spcBef>
              <a:buClr>
                <a:srgbClr val="888888"/>
              </a:buClr>
              <a:buFont typeface="Arial"/>
              <a:buNone/>
              <a:defRPr sz="1100" b="0" i="0" u="none" strike="noStrike" cap="none">
                <a:solidFill>
                  <a:srgbClr val="888888"/>
                </a:solidFill>
                <a:latin typeface="Calibri"/>
                <a:ea typeface="Calibri"/>
                <a:cs typeface="Calibri"/>
                <a:sym typeface="Calibri"/>
              </a:defRPr>
            </a:lvl5pPr>
            <a:lvl6pPr marL="1714500" marR="0" lvl="5" indent="0" algn="l" rtl="0">
              <a:spcBef>
                <a:spcPts val="200"/>
              </a:spcBef>
              <a:buClr>
                <a:srgbClr val="888888"/>
              </a:buClr>
              <a:buFont typeface="Arial"/>
              <a:buNone/>
              <a:defRPr sz="1100" b="0" i="0" u="none" strike="noStrike" cap="none">
                <a:solidFill>
                  <a:srgbClr val="888888"/>
                </a:solidFill>
                <a:latin typeface="Calibri"/>
                <a:ea typeface="Calibri"/>
                <a:cs typeface="Calibri"/>
                <a:sym typeface="Calibri"/>
              </a:defRPr>
            </a:lvl6pPr>
            <a:lvl7pPr marL="2057400" marR="0" lvl="6" indent="0" algn="l" rtl="0">
              <a:spcBef>
                <a:spcPts val="200"/>
              </a:spcBef>
              <a:buClr>
                <a:srgbClr val="888888"/>
              </a:buClr>
              <a:buFont typeface="Arial"/>
              <a:buNone/>
              <a:defRPr sz="1100" b="0" i="0" u="none" strike="noStrike" cap="none">
                <a:solidFill>
                  <a:srgbClr val="888888"/>
                </a:solidFill>
                <a:latin typeface="Calibri"/>
                <a:ea typeface="Calibri"/>
                <a:cs typeface="Calibri"/>
                <a:sym typeface="Calibri"/>
              </a:defRPr>
            </a:lvl7pPr>
            <a:lvl8pPr marL="2400300" marR="0" lvl="7" indent="0" algn="l" rtl="0">
              <a:spcBef>
                <a:spcPts val="200"/>
              </a:spcBef>
              <a:buClr>
                <a:srgbClr val="888888"/>
              </a:buClr>
              <a:buFont typeface="Arial"/>
              <a:buNone/>
              <a:defRPr sz="1100" b="0" i="0" u="none" strike="noStrike" cap="none">
                <a:solidFill>
                  <a:srgbClr val="888888"/>
                </a:solidFill>
                <a:latin typeface="Calibri"/>
                <a:ea typeface="Calibri"/>
                <a:cs typeface="Calibri"/>
                <a:sym typeface="Calibri"/>
              </a:defRPr>
            </a:lvl8pPr>
            <a:lvl9pPr marL="2743200" marR="0" lvl="8" indent="0" algn="l" rtl="0">
              <a:spcBef>
                <a:spcPts val="200"/>
              </a:spcBef>
              <a:buClr>
                <a:srgbClr val="888888"/>
              </a:buClr>
              <a:buFont typeface="Arial"/>
              <a:buNone/>
              <a:defRPr sz="1100" b="0" i="0" u="none" strike="noStrike" cap="none">
                <a:solidFill>
                  <a:srgbClr val="888888"/>
                </a:solidFill>
                <a:latin typeface="Calibri"/>
                <a:ea typeface="Calibri"/>
                <a:cs typeface="Calibri"/>
                <a:sym typeface="Calibri"/>
              </a:defRPr>
            </a:lvl9pPr>
          </a:lstStyle>
          <a:p>
            <a:endParaRPr/>
          </a:p>
        </p:txBody>
      </p:sp>
      <p:sp>
        <p:nvSpPr>
          <p:cNvPr id="85" name="Shape 85"/>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a:solidFill>
                  <a:srgbClr val="888888"/>
                </a:solidFill>
                <a:latin typeface="Calibri"/>
                <a:ea typeface="Calibri"/>
                <a:cs typeface="Calibri"/>
                <a:sym typeface="Calibri"/>
              </a:rPr>
              <a:t>‹#›</a:t>
            </a:fld>
            <a:endParaRPr lang="en" sz="900">
              <a:solidFill>
                <a:srgbClr val="888888"/>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457200" y="205978"/>
            <a:ext cx="8229600" cy="857400"/>
          </a:xfrm>
          <a:prstGeom prst="rect">
            <a:avLst/>
          </a:prstGeom>
          <a:noFill/>
          <a:ln>
            <a:noFill/>
          </a:ln>
        </p:spPr>
        <p:txBody>
          <a:bodyPr lIns="68575" tIns="68575" rIns="68575" bIns="68575" anchor="ctr" anchorCtr="0"/>
          <a:lstStyle>
            <a:lvl1pPr marL="0" marR="0" lvl="0" indent="0" algn="ctr" rtl="0">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90" name="Shape 90"/>
          <p:cNvSpPr txBox="1">
            <a:spLocks noGrp="1"/>
          </p:cNvSpPr>
          <p:nvPr>
            <p:ph type="body" idx="1"/>
          </p:nvPr>
        </p:nvSpPr>
        <p:spPr>
          <a:xfrm>
            <a:off x="457200" y="1200150"/>
            <a:ext cx="4038599" cy="3394500"/>
          </a:xfrm>
          <a:prstGeom prst="rect">
            <a:avLst/>
          </a:prstGeom>
          <a:noFill/>
          <a:ln>
            <a:noFill/>
          </a:ln>
        </p:spPr>
        <p:txBody>
          <a:bodyPr lIns="68575" tIns="68575" rIns="68575" bIns="68575" anchor="t" anchorCtr="0"/>
          <a:lstStyle>
            <a:lvl1pPr marL="254000" marR="0" lvl="0" indent="-114300" algn="l" rtl="0">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58800" marR="0" lvl="1" indent="-101600" algn="l" rtl="0">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Shape 91"/>
          <p:cNvSpPr txBox="1">
            <a:spLocks noGrp="1"/>
          </p:cNvSpPr>
          <p:nvPr>
            <p:ph type="body" idx="2"/>
          </p:nvPr>
        </p:nvSpPr>
        <p:spPr>
          <a:xfrm>
            <a:off x="4648200" y="1200150"/>
            <a:ext cx="4038599" cy="3394500"/>
          </a:xfrm>
          <a:prstGeom prst="rect">
            <a:avLst/>
          </a:prstGeom>
          <a:noFill/>
          <a:ln>
            <a:noFill/>
          </a:ln>
        </p:spPr>
        <p:txBody>
          <a:bodyPr lIns="68575" tIns="68575" rIns="68575" bIns="68575" anchor="t" anchorCtr="0"/>
          <a:lstStyle>
            <a:lvl1pPr marL="254000" marR="0" lvl="0" indent="-114300" algn="l" rtl="0">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58800" marR="0" lvl="1" indent="-101600" algn="l" rtl="0">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a:solidFill>
                  <a:srgbClr val="888888"/>
                </a:solidFill>
                <a:latin typeface="Calibri"/>
                <a:ea typeface="Calibri"/>
                <a:cs typeface="Calibri"/>
                <a:sym typeface="Calibri"/>
              </a:rPr>
              <a:t>‹#›</a:t>
            </a:fld>
            <a:endParaRPr lang="en" sz="900">
              <a:solidFill>
                <a:srgbClr val="888888"/>
              </a:solidFill>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457200" y="205978"/>
            <a:ext cx="8229600" cy="857400"/>
          </a:xfrm>
          <a:prstGeom prst="rect">
            <a:avLst/>
          </a:prstGeom>
          <a:noFill/>
          <a:ln>
            <a:noFill/>
          </a:ln>
        </p:spPr>
        <p:txBody>
          <a:bodyPr lIns="68575" tIns="68575" rIns="68575" bIns="68575" anchor="ctr" anchorCtr="0"/>
          <a:lstStyle>
            <a:lvl1pPr marL="0" marR="0" lvl="0" indent="0" algn="ctr" rtl="0">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97" name="Shape 97"/>
          <p:cNvSpPr txBox="1">
            <a:spLocks noGrp="1"/>
          </p:cNvSpPr>
          <p:nvPr>
            <p:ph type="body" idx="1"/>
          </p:nvPr>
        </p:nvSpPr>
        <p:spPr>
          <a:xfrm>
            <a:off x="457200" y="1151334"/>
            <a:ext cx="4040099" cy="479999"/>
          </a:xfrm>
          <a:prstGeom prst="rect">
            <a:avLst/>
          </a:prstGeom>
          <a:noFill/>
          <a:ln>
            <a:noFill/>
          </a:ln>
        </p:spPr>
        <p:txBody>
          <a:bodyPr lIns="68575" tIns="68575" rIns="68575" bIns="68575" anchor="b" anchorCtr="0"/>
          <a:lstStyle>
            <a:lvl1pPr marL="0" marR="0" lvl="0" indent="0" algn="l" rtl="0">
              <a:spcBef>
                <a:spcPts val="4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spcBef>
                <a:spcPts val="3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spcBef>
                <a:spcPts val="3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body" idx="2"/>
          </p:nvPr>
        </p:nvSpPr>
        <p:spPr>
          <a:xfrm>
            <a:off x="457200" y="1631156"/>
            <a:ext cx="4040099" cy="2963400"/>
          </a:xfrm>
          <a:prstGeom prst="rect">
            <a:avLst/>
          </a:prstGeom>
          <a:noFill/>
          <a:ln>
            <a:noFill/>
          </a:ln>
        </p:spPr>
        <p:txBody>
          <a:bodyPr lIns="68575" tIns="68575" rIns="68575" bIns="68575" anchor="t" anchorCtr="0"/>
          <a:lstStyle>
            <a:lvl1pPr marL="254000" marR="0" lvl="0" indent="-139700" algn="l" rtl="0">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1pPr>
            <a:lvl2pPr marL="558800" marR="0" lvl="1" indent="-1143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2pPr>
            <a:lvl3pPr marL="863600" marR="0" lvl="2"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3pPr>
            <a:lvl4pPr marL="1206500" marR="0" lvl="3"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4pPr>
            <a:lvl5pPr marL="1549400" marR="0" lvl="4"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5pPr>
            <a:lvl6pPr marL="1892300" marR="0" lvl="5"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6pPr>
            <a:lvl7pPr marL="2235200" marR="0" lvl="6"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7pPr>
            <a:lvl8pPr marL="2578100" marR="0" lvl="7"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8pPr>
            <a:lvl9pPr marL="2921000" marR="0" lvl="8"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body" idx="3"/>
          </p:nvPr>
        </p:nvSpPr>
        <p:spPr>
          <a:xfrm>
            <a:off x="4645025" y="1151334"/>
            <a:ext cx="4041600" cy="479999"/>
          </a:xfrm>
          <a:prstGeom prst="rect">
            <a:avLst/>
          </a:prstGeom>
          <a:noFill/>
          <a:ln>
            <a:noFill/>
          </a:ln>
        </p:spPr>
        <p:txBody>
          <a:bodyPr lIns="68575" tIns="68575" rIns="68575" bIns="68575" anchor="b" anchorCtr="0"/>
          <a:lstStyle>
            <a:lvl1pPr marL="0" marR="0" lvl="0" indent="0" algn="l" rtl="0">
              <a:spcBef>
                <a:spcPts val="4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spcBef>
                <a:spcPts val="3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spcBef>
                <a:spcPts val="3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spcBef>
                <a:spcPts val="2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body" idx="4"/>
          </p:nvPr>
        </p:nvSpPr>
        <p:spPr>
          <a:xfrm>
            <a:off x="4645025" y="1631156"/>
            <a:ext cx="4041600" cy="2963400"/>
          </a:xfrm>
          <a:prstGeom prst="rect">
            <a:avLst/>
          </a:prstGeom>
          <a:noFill/>
          <a:ln>
            <a:noFill/>
          </a:ln>
        </p:spPr>
        <p:txBody>
          <a:bodyPr lIns="68575" tIns="68575" rIns="68575" bIns="68575" anchor="t" anchorCtr="0"/>
          <a:lstStyle>
            <a:lvl1pPr marL="254000" marR="0" lvl="0" indent="-139700" algn="l" rtl="0">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1pPr>
            <a:lvl2pPr marL="558800" marR="0" lvl="1" indent="-1143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2pPr>
            <a:lvl3pPr marL="863600" marR="0" lvl="2" indent="-88900" algn="l" rtl="0">
              <a:spcBef>
                <a:spcPts val="3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3pPr>
            <a:lvl4pPr marL="1206500" marR="0" lvl="3"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4pPr>
            <a:lvl5pPr marL="1549400" marR="0" lvl="4"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5pPr>
            <a:lvl6pPr marL="1892300" marR="0" lvl="5"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6pPr>
            <a:lvl7pPr marL="2235200" marR="0" lvl="6"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7pPr>
            <a:lvl8pPr marL="2578100" marR="0" lvl="7"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8pPr>
            <a:lvl9pPr marL="2921000" marR="0" lvl="8" indent="-101600" algn="l" rtl="0">
              <a:spcBef>
                <a:spcPts val="200"/>
              </a:spcBef>
              <a:buClr>
                <a:schemeClr val="dk1"/>
              </a:buClr>
              <a:buSzPct val="1000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a:solidFill>
                  <a:srgbClr val="888888"/>
                </a:solidFill>
                <a:latin typeface="Calibri"/>
                <a:ea typeface="Calibri"/>
                <a:cs typeface="Calibri"/>
                <a:sym typeface="Calibri"/>
              </a:rPr>
              <a:t>‹#›</a:t>
            </a:fld>
            <a:endParaRPr lang="en" sz="900">
              <a:solidFill>
                <a:srgbClr val="888888"/>
              </a:solidFill>
              <a:latin typeface="Calibri"/>
              <a:ea typeface="Calibri"/>
              <a:cs typeface="Calibri"/>
              <a:sym typeface="Calibri"/>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04"/>
        <p:cNvGrpSpPr/>
        <p:nvPr/>
      </p:nvGrpSpPr>
      <p:grpSpPr>
        <a:xfrm>
          <a:off x="0" y="0"/>
          <a:ext cx="0" cy="0"/>
          <a:chOff x="0" y="0"/>
          <a:chExt cx="0" cy="0"/>
        </a:xfrm>
      </p:grpSpPr>
      <p:sp>
        <p:nvSpPr>
          <p:cNvPr id="105" name="Shape 105"/>
          <p:cNvSpPr txBox="1">
            <a:spLocks noGrp="1"/>
          </p:cNvSpPr>
          <p:nvPr>
            <p:ph type="title"/>
          </p:nvPr>
        </p:nvSpPr>
        <p:spPr>
          <a:xfrm>
            <a:off x="457200" y="205978"/>
            <a:ext cx="8229600" cy="857400"/>
          </a:xfrm>
          <a:prstGeom prst="rect">
            <a:avLst/>
          </a:prstGeom>
          <a:noFill/>
          <a:ln>
            <a:noFill/>
          </a:ln>
        </p:spPr>
        <p:txBody>
          <a:bodyPr lIns="68575" tIns="68575" rIns="68575" bIns="68575" anchor="ctr" anchorCtr="0"/>
          <a:lstStyle>
            <a:lvl1pPr marL="0" marR="0" lvl="0" indent="0" algn="ctr" rtl="0">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06" name="Shape 106"/>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08" name="Shape 108"/>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a:solidFill>
                  <a:srgbClr val="888888"/>
                </a:solidFill>
                <a:latin typeface="Calibri"/>
                <a:ea typeface="Calibri"/>
                <a:cs typeface="Calibri"/>
                <a:sym typeface="Calibri"/>
              </a:rPr>
              <a:t>‹#›</a:t>
            </a:fld>
            <a:endParaRPr lang="en" sz="9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599"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09"/>
        <p:cNvGrpSpPr/>
        <p:nvPr/>
      </p:nvGrpSpPr>
      <p:grpSpPr>
        <a:xfrm>
          <a:off x="0" y="0"/>
          <a:ext cx="0" cy="0"/>
          <a:chOff x="0" y="0"/>
          <a:chExt cx="0" cy="0"/>
        </a:xfrm>
      </p:grpSpPr>
      <p:sp>
        <p:nvSpPr>
          <p:cNvPr id="110" name="Shape 110"/>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a:solidFill>
                  <a:srgbClr val="888888"/>
                </a:solidFill>
                <a:latin typeface="Calibri"/>
                <a:ea typeface="Calibri"/>
                <a:cs typeface="Calibri"/>
                <a:sym typeface="Calibri"/>
              </a:rPr>
              <a:t>‹#›</a:t>
            </a:fld>
            <a:endParaRPr lang="en" sz="900">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457200" y="205978"/>
            <a:ext cx="8229600" cy="857400"/>
          </a:xfrm>
          <a:prstGeom prst="rect">
            <a:avLst/>
          </a:prstGeom>
          <a:noFill/>
          <a:ln>
            <a:noFill/>
          </a:ln>
        </p:spPr>
        <p:txBody>
          <a:bodyPr lIns="68575" tIns="68575" rIns="68575" bIns="68575" anchor="ctr" anchorCtr="0"/>
          <a:lstStyle>
            <a:lvl1pPr marL="0" marR="0" lvl="0" indent="0" algn="ctr" rtl="0">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15" name="Shape 115"/>
          <p:cNvSpPr txBox="1">
            <a:spLocks noGrp="1"/>
          </p:cNvSpPr>
          <p:nvPr>
            <p:ph type="body" idx="1"/>
          </p:nvPr>
        </p:nvSpPr>
        <p:spPr>
          <a:xfrm rot="5400000">
            <a:off x="2874749" y="-1217400"/>
            <a:ext cx="3394500" cy="8229600"/>
          </a:xfrm>
          <a:prstGeom prst="rect">
            <a:avLst/>
          </a:prstGeom>
          <a:noFill/>
          <a:ln>
            <a:noFill/>
          </a:ln>
        </p:spPr>
        <p:txBody>
          <a:bodyPr lIns="68575" tIns="68575" rIns="68575" bIns="68575" anchor="t" anchorCtr="0"/>
          <a:lstStyle>
            <a:lvl1pPr marL="254000" marR="0" lvl="0" indent="-101600" algn="l" rtl="0">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58800" marR="0" lvl="1" indent="-76200" algn="l" rtl="0">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a:solidFill>
                  <a:srgbClr val="888888"/>
                </a:solidFill>
                <a:latin typeface="Calibri"/>
                <a:ea typeface="Calibri"/>
                <a:cs typeface="Calibri"/>
                <a:sym typeface="Calibri"/>
              </a:rPr>
              <a:t>‹#›</a:t>
            </a:fld>
            <a:endParaRPr lang="en" sz="900">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rot="5400000">
            <a:off x="5463749" y="1371628"/>
            <a:ext cx="4388700" cy="2057400"/>
          </a:xfrm>
          <a:prstGeom prst="rect">
            <a:avLst/>
          </a:prstGeom>
          <a:noFill/>
          <a:ln>
            <a:noFill/>
          </a:ln>
        </p:spPr>
        <p:txBody>
          <a:bodyPr lIns="68575" tIns="68575" rIns="68575" bIns="68575" anchor="ctr" anchorCtr="0"/>
          <a:lstStyle>
            <a:lvl1pPr marL="0" marR="0" lvl="0" indent="0" algn="ctr" rtl="0">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None/>
              <a:defRPr sz="1400"/>
            </a:lvl2pPr>
            <a:lvl3pPr lvl="2" indent="0" rtl="0">
              <a:spcBef>
                <a:spcPts val="0"/>
              </a:spcBef>
              <a:buNone/>
              <a:defRPr sz="1400"/>
            </a:lvl3pPr>
            <a:lvl4pPr lvl="3" indent="0" rtl="0">
              <a:spcBef>
                <a:spcPts val="0"/>
              </a:spcBef>
              <a:buNone/>
              <a:defRPr sz="1400"/>
            </a:lvl4pPr>
            <a:lvl5pPr lvl="4" indent="0" rtl="0">
              <a:spcBef>
                <a:spcPts val="0"/>
              </a:spcBef>
              <a:buNone/>
              <a:defRPr sz="1400"/>
            </a:lvl5pPr>
            <a:lvl6pPr lvl="5" indent="0" rtl="0">
              <a:spcBef>
                <a:spcPts val="0"/>
              </a:spcBef>
              <a:buNone/>
              <a:defRPr sz="1400"/>
            </a:lvl6pPr>
            <a:lvl7pPr lvl="6" indent="0" rtl="0">
              <a:spcBef>
                <a:spcPts val="0"/>
              </a:spcBef>
              <a:buNone/>
              <a:defRPr sz="1400"/>
            </a:lvl7pPr>
            <a:lvl8pPr lvl="7" indent="0" rtl="0">
              <a:spcBef>
                <a:spcPts val="0"/>
              </a:spcBef>
              <a:buNone/>
              <a:defRPr sz="1400"/>
            </a:lvl8pPr>
            <a:lvl9pPr lvl="8" indent="0" rtl="0">
              <a:spcBef>
                <a:spcPts val="0"/>
              </a:spcBef>
              <a:buNone/>
              <a:defRPr sz="1400"/>
            </a:lvl9pPr>
          </a:lstStyle>
          <a:p>
            <a:endParaRPr/>
          </a:p>
        </p:txBody>
      </p:sp>
      <p:sp>
        <p:nvSpPr>
          <p:cNvPr id="121" name="Shape 121"/>
          <p:cNvSpPr txBox="1">
            <a:spLocks noGrp="1"/>
          </p:cNvSpPr>
          <p:nvPr>
            <p:ph type="body" idx="1"/>
          </p:nvPr>
        </p:nvSpPr>
        <p:spPr>
          <a:xfrm rot="5400000">
            <a:off x="1272750" y="-609571"/>
            <a:ext cx="4388700" cy="6019799"/>
          </a:xfrm>
          <a:prstGeom prst="rect">
            <a:avLst/>
          </a:prstGeom>
          <a:noFill/>
          <a:ln>
            <a:noFill/>
          </a:ln>
        </p:spPr>
        <p:txBody>
          <a:bodyPr lIns="68575" tIns="68575" rIns="68575" bIns="68575" anchor="t" anchorCtr="0"/>
          <a:lstStyle>
            <a:lvl1pPr marL="254000" marR="0" lvl="0" indent="-101600" algn="l" rtl="0">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58800" marR="0" lvl="1" indent="-76200" algn="l" rtl="0">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None/>
              <a:defRPr sz="900">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a:solidFill>
                  <a:srgbClr val="888888"/>
                </a:solidFill>
                <a:latin typeface="Calibri"/>
                <a:ea typeface="Calibri"/>
                <a:cs typeface="Calibri"/>
                <a:sym typeface="Calibri"/>
              </a:rPr>
              <a:t>‹#›</a:t>
            </a:fld>
            <a:endParaRPr lang="en" sz="900">
              <a:solidFill>
                <a:srgbClr val="888888"/>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31"/>
        <p:cNvGrpSpPr/>
        <p:nvPr/>
      </p:nvGrpSpPr>
      <p:grpSpPr>
        <a:xfrm>
          <a:off x="0" y="0"/>
          <a:ext cx="0" cy="0"/>
          <a:chOff x="0" y="0"/>
          <a:chExt cx="0" cy="0"/>
        </a:xfrm>
      </p:grpSpPr>
      <p:sp>
        <p:nvSpPr>
          <p:cNvPr id="132" name="Shape 132"/>
          <p:cNvSpPr txBox="1">
            <a:spLocks noGrp="1"/>
          </p:cNvSpPr>
          <p:nvPr>
            <p:ph type="ctrTitle"/>
          </p:nvPr>
        </p:nvSpPr>
        <p:spPr>
          <a:xfrm>
            <a:off x="1143000" y="841772"/>
            <a:ext cx="6858000" cy="1790699"/>
          </a:xfrm>
          <a:prstGeom prst="rect">
            <a:avLst/>
          </a:prstGeom>
          <a:noFill/>
          <a:ln>
            <a:noFill/>
          </a:ln>
        </p:spPr>
        <p:txBody>
          <a:bodyPr lIns="68575" tIns="68575" rIns="68575" bIns="68575" anchor="b" anchorCtr="0"/>
          <a:lstStyle>
            <a:lvl1pPr marL="0" marR="0" lvl="0" indent="0" algn="ctr"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33" name="Shape 133"/>
          <p:cNvSpPr txBox="1">
            <a:spLocks noGrp="1"/>
          </p:cNvSpPr>
          <p:nvPr>
            <p:ph type="subTitle" idx="1"/>
          </p:nvPr>
        </p:nvSpPr>
        <p:spPr>
          <a:xfrm>
            <a:off x="1143000" y="2701528"/>
            <a:ext cx="6858000" cy="1241821"/>
          </a:xfrm>
          <a:prstGeom prst="rect">
            <a:avLst/>
          </a:prstGeom>
          <a:noFill/>
          <a:ln>
            <a:noFill/>
          </a:ln>
        </p:spPr>
        <p:txBody>
          <a:bodyPr lIns="68575" tIns="68575" rIns="68575" bIns="68575" anchor="t" anchorCtr="0"/>
          <a:lstStyle>
            <a:lvl1pPr marL="0" marR="0" lvl="0" indent="0" algn="ctr" rtl="0">
              <a:lnSpc>
                <a:spcPct val="90000"/>
              </a:lnSpc>
              <a:spcBef>
                <a:spcPts val="800"/>
              </a:spcBef>
              <a:buClr>
                <a:schemeClr val="dk1"/>
              </a:buClr>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400"/>
              </a:spcBef>
              <a:buClr>
                <a:schemeClr val="dk1"/>
              </a:buClr>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400"/>
              </a:spcBef>
              <a:buClr>
                <a:schemeClr val="dk1"/>
              </a:buClr>
              <a:buFont typeface="Arial"/>
              <a:buNone/>
              <a:defRPr sz="140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34" name="Shape 134"/>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37"/>
        <p:cNvGrpSpPr/>
        <p:nvPr/>
      </p:nvGrpSpPr>
      <p:grpSpPr>
        <a:xfrm>
          <a:off x="0" y="0"/>
          <a:ext cx="0" cy="0"/>
          <a:chOff x="0" y="0"/>
          <a:chExt cx="0" cy="0"/>
        </a:xfrm>
      </p:grpSpPr>
      <p:sp>
        <p:nvSpPr>
          <p:cNvPr id="138" name="Shape 138"/>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39" name="Shape 139"/>
          <p:cNvSpPr txBox="1">
            <a:spLocks noGrp="1"/>
          </p:cNvSpPr>
          <p:nvPr>
            <p:ph type="body" idx="1"/>
          </p:nvPr>
        </p:nvSpPr>
        <p:spPr>
          <a:xfrm>
            <a:off x="628650" y="1369218"/>
            <a:ext cx="78867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0" name="Shape 140"/>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41" name="Shape 141"/>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42" name="Shape 142"/>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43"/>
        <p:cNvGrpSpPr/>
        <p:nvPr/>
      </p:nvGrpSpPr>
      <p:grpSpPr>
        <a:xfrm>
          <a:off x="0" y="0"/>
          <a:ext cx="0" cy="0"/>
          <a:chOff x="0" y="0"/>
          <a:chExt cx="0" cy="0"/>
        </a:xfrm>
      </p:grpSpPr>
      <p:sp>
        <p:nvSpPr>
          <p:cNvPr id="144" name="Shape 144"/>
          <p:cNvSpPr txBox="1">
            <a:spLocks noGrp="1"/>
          </p:cNvSpPr>
          <p:nvPr>
            <p:ph type="title"/>
          </p:nvPr>
        </p:nvSpPr>
        <p:spPr>
          <a:xfrm>
            <a:off x="623887" y="1282303"/>
            <a:ext cx="7886700" cy="2139552"/>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45" name="Shape 145"/>
          <p:cNvSpPr txBox="1">
            <a:spLocks noGrp="1"/>
          </p:cNvSpPr>
          <p:nvPr>
            <p:ph type="body" idx="1"/>
          </p:nvPr>
        </p:nvSpPr>
        <p:spPr>
          <a:xfrm>
            <a:off x="623887" y="3442097"/>
            <a:ext cx="7886700" cy="1125140"/>
          </a:xfrm>
          <a:prstGeom prst="rect">
            <a:avLst/>
          </a:prstGeom>
          <a:noFill/>
          <a:ln>
            <a:noFill/>
          </a:ln>
        </p:spPr>
        <p:txBody>
          <a:bodyPr lIns="68575" tIns="68575" rIns="68575" bIns="68575" anchor="t" anchorCtr="0"/>
          <a:lstStyle>
            <a:lvl1pPr marL="0" marR="0" lvl="0" indent="0" algn="l" rtl="0">
              <a:lnSpc>
                <a:spcPct val="90000"/>
              </a:lnSpc>
              <a:spcBef>
                <a:spcPts val="800"/>
              </a:spcBef>
              <a:buClr>
                <a:srgbClr val="888888"/>
              </a:buClr>
              <a:buFont typeface="Arial"/>
              <a:buNone/>
              <a:defRPr sz="1800" b="0" i="0" u="none" strike="noStrike" cap="none">
                <a:solidFill>
                  <a:srgbClr val="888888"/>
                </a:solidFill>
                <a:latin typeface="Calibri"/>
                <a:ea typeface="Calibri"/>
                <a:cs typeface="Calibri"/>
                <a:sym typeface="Calibri"/>
              </a:defRPr>
            </a:lvl1pPr>
            <a:lvl2pPr marL="342900" marR="0" lvl="1" indent="0" algn="l" rtl="0">
              <a:lnSpc>
                <a:spcPct val="90000"/>
              </a:lnSpc>
              <a:spcBef>
                <a:spcPts val="400"/>
              </a:spcBef>
              <a:buClr>
                <a:srgbClr val="888888"/>
              </a:buClr>
              <a:buFont typeface="Arial"/>
              <a:buNone/>
              <a:defRPr sz="1500" b="0" i="0" u="none" strike="noStrike" cap="none">
                <a:solidFill>
                  <a:srgbClr val="888888"/>
                </a:solidFill>
                <a:latin typeface="Calibri"/>
                <a:ea typeface="Calibri"/>
                <a:cs typeface="Calibri"/>
                <a:sym typeface="Calibri"/>
              </a:defRPr>
            </a:lvl2pPr>
            <a:lvl3pPr marL="685800" marR="0" lvl="2" indent="0" algn="l" rtl="0">
              <a:lnSpc>
                <a:spcPct val="90000"/>
              </a:lnSpc>
              <a:spcBef>
                <a:spcPts val="400"/>
              </a:spcBef>
              <a:buClr>
                <a:srgbClr val="888888"/>
              </a:buClr>
              <a:buFont typeface="Arial"/>
              <a:buNone/>
              <a:defRPr sz="1400" b="0" i="0" u="none" strike="noStrike" cap="none">
                <a:solidFill>
                  <a:srgbClr val="888888"/>
                </a:solidFill>
                <a:latin typeface="Calibri"/>
                <a:ea typeface="Calibri"/>
                <a:cs typeface="Calibri"/>
                <a:sym typeface="Calibri"/>
              </a:defRPr>
            </a:lvl3pPr>
            <a:lvl4pPr marL="1028700" marR="0" lvl="3"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4pPr>
            <a:lvl5pPr marL="1371600" marR="0" lvl="4"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5pPr>
            <a:lvl6pPr marL="1714500" marR="0" lvl="5"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6pPr>
            <a:lvl7pPr marL="2057400" marR="0" lvl="6"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7pPr>
            <a:lvl8pPr marL="2400300" marR="0" lvl="7"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8pPr>
            <a:lvl9pPr marL="2743200" marR="0" lvl="8"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46" name="Shape 146"/>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47" name="Shape 147"/>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48" name="Shape 148"/>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51" name="Shape 151"/>
          <p:cNvSpPr txBox="1">
            <a:spLocks noGrp="1"/>
          </p:cNvSpPr>
          <p:nvPr>
            <p:ph type="body" idx="1"/>
          </p:nvPr>
        </p:nvSpPr>
        <p:spPr>
          <a:xfrm>
            <a:off x="628650" y="1369218"/>
            <a:ext cx="38862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body" idx="2"/>
          </p:nvPr>
        </p:nvSpPr>
        <p:spPr>
          <a:xfrm>
            <a:off x="4629150" y="1369218"/>
            <a:ext cx="38862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3" name="Shape 153"/>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54" name="Shape 154"/>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55" name="Shape 155"/>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629841"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58" name="Shape 158"/>
          <p:cNvSpPr txBox="1">
            <a:spLocks noGrp="1"/>
          </p:cNvSpPr>
          <p:nvPr>
            <p:ph type="body" idx="1"/>
          </p:nvPr>
        </p:nvSpPr>
        <p:spPr>
          <a:xfrm>
            <a:off x="629841" y="1260872"/>
            <a:ext cx="3868340" cy="617934"/>
          </a:xfrm>
          <a:prstGeom prst="rect">
            <a:avLst/>
          </a:prstGeom>
          <a:noFill/>
          <a:ln>
            <a:noFill/>
          </a:ln>
        </p:spPr>
        <p:txBody>
          <a:bodyPr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59" name="Shape 159"/>
          <p:cNvSpPr txBox="1">
            <a:spLocks noGrp="1"/>
          </p:cNvSpPr>
          <p:nvPr>
            <p:ph type="body" idx="2"/>
          </p:nvPr>
        </p:nvSpPr>
        <p:spPr>
          <a:xfrm>
            <a:off x="629841" y="1878806"/>
            <a:ext cx="3868340" cy="276344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0" name="Shape 160"/>
          <p:cNvSpPr txBox="1">
            <a:spLocks noGrp="1"/>
          </p:cNvSpPr>
          <p:nvPr>
            <p:ph type="body" idx="3"/>
          </p:nvPr>
        </p:nvSpPr>
        <p:spPr>
          <a:xfrm>
            <a:off x="4629150" y="1260872"/>
            <a:ext cx="3887390" cy="617934"/>
          </a:xfrm>
          <a:prstGeom prst="rect">
            <a:avLst/>
          </a:prstGeom>
          <a:noFill/>
          <a:ln>
            <a:noFill/>
          </a:ln>
        </p:spPr>
        <p:txBody>
          <a:bodyPr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61" name="Shape 161"/>
          <p:cNvSpPr txBox="1">
            <a:spLocks noGrp="1"/>
          </p:cNvSpPr>
          <p:nvPr>
            <p:ph type="body" idx="4"/>
          </p:nvPr>
        </p:nvSpPr>
        <p:spPr>
          <a:xfrm>
            <a:off x="4629150" y="1878806"/>
            <a:ext cx="3887390" cy="276344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Shape 162"/>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63" name="Shape 163"/>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64" name="Shape 164"/>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67" name="Shape 167"/>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68" name="Shape 168"/>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69" name="Shape 169"/>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70"/>
        <p:cNvGrpSpPr/>
        <p:nvPr/>
      </p:nvGrpSpPr>
      <p:grpSpPr>
        <a:xfrm>
          <a:off x="0" y="0"/>
          <a:ext cx="0" cy="0"/>
          <a:chOff x="0" y="0"/>
          <a:chExt cx="0" cy="0"/>
        </a:xfrm>
      </p:grpSpPr>
      <p:sp>
        <p:nvSpPr>
          <p:cNvPr id="171" name="Shape 171"/>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72" name="Shape 172"/>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73" name="Shape 173"/>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599" cy="5726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599"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629841" y="342900"/>
            <a:ext cx="2949177" cy="1200149"/>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76" name="Shape 176"/>
          <p:cNvSpPr txBox="1">
            <a:spLocks noGrp="1"/>
          </p:cNvSpPr>
          <p:nvPr>
            <p:ph type="body" idx="1"/>
          </p:nvPr>
        </p:nvSpPr>
        <p:spPr>
          <a:xfrm>
            <a:off x="3887391" y="740568"/>
            <a:ext cx="4629150" cy="3655218"/>
          </a:xfrm>
          <a:prstGeom prst="rect">
            <a:avLst/>
          </a:prstGeom>
          <a:noFill/>
          <a:ln>
            <a:noFill/>
          </a:ln>
        </p:spPr>
        <p:txBody>
          <a:bodyPr lIns="68575" tIns="68575" rIns="68575" bIns="68575" anchor="t" anchorCtr="0"/>
          <a:lstStyle>
            <a:lvl1pPr marL="177800" marR="0" lvl="0" indent="-25400" algn="l" rtl="0">
              <a:lnSpc>
                <a:spcPct val="90000"/>
              </a:lnSpc>
              <a:spcBef>
                <a:spcPts val="8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20700" marR="0" lvl="1" indent="-38100" algn="l" rtl="0">
              <a:lnSpc>
                <a:spcPct val="90000"/>
              </a:lnSpc>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77" name="Shape 177"/>
          <p:cNvSpPr txBox="1">
            <a:spLocks noGrp="1"/>
          </p:cNvSpPr>
          <p:nvPr>
            <p:ph type="body" idx="2"/>
          </p:nvPr>
        </p:nvSpPr>
        <p:spPr>
          <a:xfrm>
            <a:off x="629841" y="1543050"/>
            <a:ext cx="2949177" cy="2858691"/>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78" name="Shape 178"/>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79" name="Shape 179"/>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80" name="Shape 180"/>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629841" y="342900"/>
            <a:ext cx="2949177" cy="1200149"/>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83" name="Shape 183"/>
          <p:cNvSpPr>
            <a:spLocks noGrp="1"/>
          </p:cNvSpPr>
          <p:nvPr>
            <p:ph type="pic" idx="2"/>
          </p:nvPr>
        </p:nvSpPr>
        <p:spPr>
          <a:xfrm>
            <a:off x="3887391" y="740568"/>
            <a:ext cx="4629150" cy="3655218"/>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SzPct val="45833"/>
              <a:buFont typeface="Arial"/>
              <a:buNone/>
              <a:defRPr sz="24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SzPct val="52380"/>
              <a:buFont typeface="Arial"/>
              <a:buNone/>
              <a:defRPr sz="2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SzPct val="61111"/>
              <a:buFont typeface="Arial"/>
              <a:buNone/>
              <a:defRPr sz="18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84" name="Shape 184"/>
          <p:cNvSpPr txBox="1">
            <a:spLocks noGrp="1"/>
          </p:cNvSpPr>
          <p:nvPr>
            <p:ph type="body" idx="1"/>
          </p:nvPr>
        </p:nvSpPr>
        <p:spPr>
          <a:xfrm>
            <a:off x="629841" y="1543050"/>
            <a:ext cx="2949177" cy="2858691"/>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85" name="Shape 185"/>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86" name="Shape 186"/>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87" name="Shape 187"/>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90" name="Shape 190"/>
          <p:cNvSpPr txBox="1">
            <a:spLocks noGrp="1"/>
          </p:cNvSpPr>
          <p:nvPr>
            <p:ph type="body" idx="1"/>
          </p:nvPr>
        </p:nvSpPr>
        <p:spPr>
          <a:xfrm rot="5400000">
            <a:off x="2940248" y="-942379"/>
            <a:ext cx="3263503" cy="78867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1" name="Shape 191"/>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92" name="Shape 192"/>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93" name="Shape 193"/>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rot="5400000">
            <a:off x="5350073" y="1467445"/>
            <a:ext cx="4358878" cy="1971675"/>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196" name="Shape 196"/>
          <p:cNvSpPr txBox="1">
            <a:spLocks noGrp="1"/>
          </p:cNvSpPr>
          <p:nvPr>
            <p:ph type="body" idx="1"/>
          </p:nvPr>
        </p:nvSpPr>
        <p:spPr>
          <a:xfrm rot="5400000">
            <a:off x="1349573" y="-447079"/>
            <a:ext cx="4358878" cy="5800724"/>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Shape 197"/>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98" name="Shape 198"/>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199" name="Shape 199"/>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itle Slide">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08" name="Shape 208"/>
          <p:cNvSpPr txBox="1">
            <a:spLocks noGrp="1"/>
          </p:cNvSpPr>
          <p:nvPr>
            <p:ph type="subTitle" idx="1"/>
          </p:nvPr>
        </p:nvSpPr>
        <p:spPr>
          <a:xfrm>
            <a:off x="1142909" y="2701620"/>
            <a:ext cx="6857729" cy="1241460"/>
          </a:xfrm>
          <a:prstGeom prst="rect">
            <a:avLst/>
          </a:prstGeom>
          <a:noFill/>
          <a:ln>
            <a:noFill/>
          </a:ln>
        </p:spPr>
        <p:txBody>
          <a:bodyPr lIns="68575" tIns="68575" rIns="68575" bIns="68575" anchor="ctr"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Shape 209"/>
        <p:cNvGrpSpPr/>
        <p:nvPr/>
      </p:nvGrpSpPr>
      <p:grpSpPr>
        <a:xfrm>
          <a:off x="0" y="0"/>
          <a:ext cx="0" cy="0"/>
          <a:chOff x="0" y="0"/>
          <a:chExt cx="0" cy="0"/>
        </a:xfrm>
      </p:grpSpPr>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Content">
    <p:spTree>
      <p:nvGrpSpPr>
        <p:cNvPr id="1" name="Shape 210"/>
        <p:cNvGrpSpPr/>
        <p:nvPr/>
      </p:nvGrpSpPr>
      <p:grpSpPr>
        <a:xfrm>
          <a:off x="0" y="0"/>
          <a:ext cx="0" cy="0"/>
          <a:chOff x="0" y="0"/>
          <a:chExt cx="0" cy="0"/>
        </a:xfrm>
      </p:grpSpPr>
      <p:sp>
        <p:nvSpPr>
          <p:cNvPr id="211" name="Shape 211"/>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12" name="Shape 212"/>
          <p:cNvSpPr txBox="1">
            <a:spLocks noGrp="1"/>
          </p:cNvSpPr>
          <p:nvPr>
            <p:ph type="body" idx="1"/>
          </p:nvPr>
        </p:nvSpPr>
        <p:spPr>
          <a:xfrm>
            <a:off x="1142909" y="2701620"/>
            <a:ext cx="6857729" cy="124146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cSld name="Title, 2 Content">
    <p:spTree>
      <p:nvGrpSpPr>
        <p:cNvPr id="1" name="Shape 213"/>
        <p:cNvGrpSpPr/>
        <p:nvPr/>
      </p:nvGrpSpPr>
      <p:grpSpPr>
        <a:xfrm>
          <a:off x="0" y="0"/>
          <a:ext cx="0" cy="0"/>
          <a:chOff x="0" y="0"/>
          <a:chExt cx="0" cy="0"/>
        </a:xfrm>
      </p:grpSpPr>
      <p:sp>
        <p:nvSpPr>
          <p:cNvPr id="214" name="Shape 214"/>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15" name="Shape 215"/>
          <p:cNvSpPr txBox="1">
            <a:spLocks noGrp="1"/>
          </p:cNvSpPr>
          <p:nvPr>
            <p:ph type="body" idx="1"/>
          </p:nvPr>
        </p:nvSpPr>
        <p:spPr>
          <a:xfrm>
            <a:off x="1142909" y="2701620"/>
            <a:ext cx="3346380" cy="124146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6" name="Shape 216"/>
          <p:cNvSpPr txBox="1">
            <a:spLocks noGrp="1"/>
          </p:cNvSpPr>
          <p:nvPr>
            <p:ph type="body" idx="2"/>
          </p:nvPr>
        </p:nvSpPr>
        <p:spPr>
          <a:xfrm>
            <a:off x="4656960" y="2701620"/>
            <a:ext cx="3346380" cy="124146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cSld name="Centered Text">
    <p:spTree>
      <p:nvGrpSpPr>
        <p:cNvPr id="1" name="Shape 219"/>
        <p:cNvGrpSpPr/>
        <p:nvPr/>
      </p:nvGrpSpPr>
      <p:grpSpPr>
        <a:xfrm>
          <a:off x="0" y="0"/>
          <a:ext cx="0" cy="0"/>
          <a:chOff x="0" y="0"/>
          <a:chExt cx="0" cy="0"/>
        </a:xfrm>
      </p:grpSpPr>
      <p:sp>
        <p:nvSpPr>
          <p:cNvPr id="220" name="Shape 220"/>
          <p:cNvSpPr txBox="1">
            <a:spLocks noGrp="1"/>
          </p:cNvSpPr>
          <p:nvPr>
            <p:ph type="subTitle" idx="1"/>
          </p:nvPr>
        </p:nvSpPr>
        <p:spPr>
          <a:xfrm>
            <a:off x="1142909" y="841859"/>
            <a:ext cx="6857729" cy="8300070"/>
          </a:xfrm>
          <a:prstGeom prst="rect">
            <a:avLst/>
          </a:prstGeom>
          <a:noFill/>
          <a:ln>
            <a:noFill/>
          </a:ln>
        </p:spPr>
        <p:txBody>
          <a:bodyPr lIns="68575" tIns="68575" rIns="68575" bIns="68575" anchor="ctr"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599" cy="5726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899"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899"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AndObj">
  <p:cSld name="Title, 2 Content and Content">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23" name="Shape 223"/>
          <p:cNvSpPr txBox="1">
            <a:spLocks noGrp="1"/>
          </p:cNvSpPr>
          <p:nvPr>
            <p:ph type="body" idx="1"/>
          </p:nvPr>
        </p:nvSpPr>
        <p:spPr>
          <a:xfrm>
            <a:off x="1142909" y="270162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4" name="Shape 224"/>
          <p:cNvSpPr txBox="1">
            <a:spLocks noGrp="1"/>
          </p:cNvSpPr>
          <p:nvPr>
            <p:ph type="body" idx="2"/>
          </p:nvPr>
        </p:nvSpPr>
        <p:spPr>
          <a:xfrm>
            <a:off x="1142909" y="335016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5" name="Shape 225"/>
          <p:cNvSpPr txBox="1">
            <a:spLocks noGrp="1"/>
          </p:cNvSpPr>
          <p:nvPr>
            <p:ph type="body" idx="3"/>
          </p:nvPr>
        </p:nvSpPr>
        <p:spPr>
          <a:xfrm>
            <a:off x="4656960" y="2701620"/>
            <a:ext cx="3346380" cy="124146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28" name="Shape 228"/>
          <p:cNvSpPr txBox="1">
            <a:spLocks noGrp="1"/>
          </p:cNvSpPr>
          <p:nvPr>
            <p:ph type="body" idx="1"/>
          </p:nvPr>
        </p:nvSpPr>
        <p:spPr>
          <a:xfrm>
            <a:off x="1142909" y="2701620"/>
            <a:ext cx="3346380" cy="124146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9" name="Shape 229"/>
          <p:cNvSpPr txBox="1">
            <a:spLocks noGrp="1"/>
          </p:cNvSpPr>
          <p:nvPr>
            <p:ph type="body" idx="2"/>
          </p:nvPr>
        </p:nvSpPr>
        <p:spPr>
          <a:xfrm>
            <a:off x="4656960" y="270162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0" name="Shape 230"/>
          <p:cNvSpPr txBox="1">
            <a:spLocks noGrp="1"/>
          </p:cNvSpPr>
          <p:nvPr>
            <p:ph type="body" idx="3"/>
          </p:nvPr>
        </p:nvSpPr>
        <p:spPr>
          <a:xfrm>
            <a:off x="4656960" y="335016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OverTx">
  <p:cSld name="Title, 2 Content over Content">
    <p:spTree>
      <p:nvGrpSpPr>
        <p:cNvPr id="1" name="Shape 231"/>
        <p:cNvGrpSpPr/>
        <p:nvPr/>
      </p:nvGrpSpPr>
      <p:grpSpPr>
        <a:xfrm>
          <a:off x="0" y="0"/>
          <a:ext cx="0" cy="0"/>
          <a:chOff x="0" y="0"/>
          <a:chExt cx="0" cy="0"/>
        </a:xfrm>
      </p:grpSpPr>
      <p:sp>
        <p:nvSpPr>
          <p:cNvPr id="232" name="Shape 232"/>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33" name="Shape 233"/>
          <p:cNvSpPr txBox="1">
            <a:spLocks noGrp="1"/>
          </p:cNvSpPr>
          <p:nvPr>
            <p:ph type="body" idx="1"/>
          </p:nvPr>
        </p:nvSpPr>
        <p:spPr>
          <a:xfrm>
            <a:off x="1142909" y="270162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4" name="Shape 234"/>
          <p:cNvSpPr txBox="1">
            <a:spLocks noGrp="1"/>
          </p:cNvSpPr>
          <p:nvPr>
            <p:ph type="body" idx="2"/>
          </p:nvPr>
        </p:nvSpPr>
        <p:spPr>
          <a:xfrm>
            <a:off x="4656960" y="270162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5" name="Shape 235"/>
          <p:cNvSpPr txBox="1">
            <a:spLocks noGrp="1"/>
          </p:cNvSpPr>
          <p:nvPr>
            <p:ph type="body" idx="3"/>
          </p:nvPr>
        </p:nvSpPr>
        <p:spPr>
          <a:xfrm>
            <a:off x="1142909" y="3350160"/>
            <a:ext cx="6857729"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verTx">
  <p:cSld name="Title, Content over Content">
    <p:spTree>
      <p:nvGrpSpPr>
        <p:cNvPr id="1" name="Shape 236"/>
        <p:cNvGrpSpPr/>
        <p:nvPr/>
      </p:nvGrpSpPr>
      <p:grpSpPr>
        <a:xfrm>
          <a:off x="0" y="0"/>
          <a:ext cx="0" cy="0"/>
          <a:chOff x="0" y="0"/>
          <a:chExt cx="0" cy="0"/>
        </a:xfrm>
      </p:grpSpPr>
      <p:sp>
        <p:nvSpPr>
          <p:cNvPr id="237" name="Shape 237"/>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38" name="Shape 238"/>
          <p:cNvSpPr txBox="1">
            <a:spLocks noGrp="1"/>
          </p:cNvSpPr>
          <p:nvPr>
            <p:ph type="body" idx="1"/>
          </p:nvPr>
        </p:nvSpPr>
        <p:spPr>
          <a:xfrm>
            <a:off x="1142909" y="2701620"/>
            <a:ext cx="6857729"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Shape 239"/>
          <p:cNvSpPr txBox="1">
            <a:spLocks noGrp="1"/>
          </p:cNvSpPr>
          <p:nvPr>
            <p:ph type="body" idx="2"/>
          </p:nvPr>
        </p:nvSpPr>
        <p:spPr>
          <a:xfrm>
            <a:off x="1142909" y="3350160"/>
            <a:ext cx="6857729"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fourObj">
  <p:cSld name="Title, 4 Content">
    <p:spTree>
      <p:nvGrpSpPr>
        <p:cNvPr id="1" name="Shape 240"/>
        <p:cNvGrpSpPr/>
        <p:nvPr/>
      </p:nvGrpSpPr>
      <p:grpSpPr>
        <a:xfrm>
          <a:off x="0" y="0"/>
          <a:ext cx="0" cy="0"/>
          <a:chOff x="0" y="0"/>
          <a:chExt cx="0" cy="0"/>
        </a:xfrm>
      </p:grpSpPr>
      <p:sp>
        <p:nvSpPr>
          <p:cNvPr id="241" name="Shape 241"/>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42" name="Shape 242"/>
          <p:cNvSpPr txBox="1">
            <a:spLocks noGrp="1"/>
          </p:cNvSpPr>
          <p:nvPr>
            <p:ph type="body" idx="1"/>
          </p:nvPr>
        </p:nvSpPr>
        <p:spPr>
          <a:xfrm>
            <a:off x="1142909" y="270162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Shape 243"/>
          <p:cNvSpPr txBox="1">
            <a:spLocks noGrp="1"/>
          </p:cNvSpPr>
          <p:nvPr>
            <p:ph type="body" idx="2"/>
          </p:nvPr>
        </p:nvSpPr>
        <p:spPr>
          <a:xfrm>
            <a:off x="4656960" y="270162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4" name="Shape 244"/>
          <p:cNvSpPr txBox="1">
            <a:spLocks noGrp="1"/>
          </p:cNvSpPr>
          <p:nvPr>
            <p:ph type="body" idx="3"/>
          </p:nvPr>
        </p:nvSpPr>
        <p:spPr>
          <a:xfrm>
            <a:off x="4656960" y="335016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Shape 245"/>
          <p:cNvSpPr txBox="1">
            <a:spLocks noGrp="1"/>
          </p:cNvSpPr>
          <p:nvPr>
            <p:ph type="body" idx="4"/>
          </p:nvPr>
        </p:nvSpPr>
        <p:spPr>
          <a:xfrm>
            <a:off x="1142909" y="3350160"/>
            <a:ext cx="3346380" cy="592109"/>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Title, 6 Content">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1142909" y="841859"/>
            <a:ext cx="6857729" cy="1790369"/>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48" name="Shape 248"/>
          <p:cNvSpPr txBox="1">
            <a:spLocks noGrp="1"/>
          </p:cNvSpPr>
          <p:nvPr>
            <p:ph type="body" idx="1"/>
          </p:nvPr>
        </p:nvSpPr>
        <p:spPr>
          <a:xfrm>
            <a:off x="1142909" y="2701620"/>
            <a:ext cx="6857729" cy="124146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9" name="Shape 249"/>
          <p:cNvSpPr txBox="1">
            <a:spLocks noGrp="1"/>
          </p:cNvSpPr>
          <p:nvPr>
            <p:ph type="body" idx="2"/>
          </p:nvPr>
        </p:nvSpPr>
        <p:spPr>
          <a:xfrm>
            <a:off x="1142909" y="2701620"/>
            <a:ext cx="6857729" cy="124146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pic>
        <p:nvPicPr>
          <p:cNvPr id="250" name="Shape 250"/>
          <p:cNvPicPr preferRelativeResize="0"/>
          <p:nvPr/>
        </p:nvPicPr>
        <p:blipFill rotWithShape="1">
          <a:blip r:embed="rId2">
            <a:alphaModFix/>
          </a:blip>
          <a:srcRect/>
          <a:stretch/>
        </p:blipFill>
        <p:spPr>
          <a:xfrm>
            <a:off x="3793500" y="2701620"/>
            <a:ext cx="1556009" cy="1241460"/>
          </a:xfrm>
          <a:prstGeom prst="rect">
            <a:avLst/>
          </a:prstGeom>
          <a:noFill/>
          <a:ln>
            <a:noFill/>
          </a:ln>
        </p:spPr>
      </p:pic>
      <p:pic>
        <p:nvPicPr>
          <p:cNvPr id="251" name="Shape 251"/>
          <p:cNvPicPr preferRelativeResize="0"/>
          <p:nvPr/>
        </p:nvPicPr>
        <p:blipFill rotWithShape="1">
          <a:blip r:embed="rId2">
            <a:alphaModFix/>
          </a:blip>
          <a:srcRect/>
          <a:stretch/>
        </p:blipFill>
        <p:spPr>
          <a:xfrm>
            <a:off x="3793500" y="2701620"/>
            <a:ext cx="1556009" cy="1241460"/>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58"/>
        <p:cNvGrpSpPr/>
        <p:nvPr/>
      </p:nvGrpSpPr>
      <p:grpSpPr>
        <a:xfrm>
          <a:off x="0" y="0"/>
          <a:ext cx="0" cy="0"/>
          <a:chOff x="0" y="0"/>
          <a:chExt cx="0" cy="0"/>
        </a:xfrm>
      </p:grpSpPr>
      <p:sp>
        <p:nvSpPr>
          <p:cNvPr id="259" name="Shape 259"/>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60" name="Shape 260"/>
          <p:cNvSpPr txBox="1">
            <a:spLocks noGrp="1"/>
          </p:cNvSpPr>
          <p:nvPr>
            <p:ph type="body" idx="1"/>
          </p:nvPr>
        </p:nvSpPr>
        <p:spPr>
          <a:xfrm>
            <a:off x="628650" y="1369218"/>
            <a:ext cx="78867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61" name="Shape 261"/>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62" name="Shape 262"/>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63" name="Shape 263"/>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264"/>
        <p:cNvGrpSpPr/>
        <p:nvPr/>
      </p:nvGrpSpPr>
      <p:grpSpPr>
        <a:xfrm>
          <a:off x="0" y="0"/>
          <a:ext cx="0" cy="0"/>
          <a:chOff x="0" y="0"/>
          <a:chExt cx="0" cy="0"/>
        </a:xfrm>
      </p:grpSpPr>
      <p:sp>
        <p:nvSpPr>
          <p:cNvPr id="265" name="Shape 265"/>
          <p:cNvSpPr txBox="1">
            <a:spLocks noGrp="1"/>
          </p:cNvSpPr>
          <p:nvPr>
            <p:ph type="ctrTitle"/>
          </p:nvPr>
        </p:nvSpPr>
        <p:spPr>
          <a:xfrm>
            <a:off x="1143000" y="841772"/>
            <a:ext cx="6858000" cy="1790699"/>
          </a:xfrm>
          <a:prstGeom prst="rect">
            <a:avLst/>
          </a:prstGeom>
          <a:noFill/>
          <a:ln>
            <a:noFill/>
          </a:ln>
        </p:spPr>
        <p:txBody>
          <a:bodyPr lIns="68575" tIns="68575" rIns="68575" bIns="68575" anchor="b" anchorCtr="0"/>
          <a:lstStyle>
            <a:lvl1pPr marL="0" marR="0" lvl="0" indent="0" algn="ctr"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66" name="Shape 266"/>
          <p:cNvSpPr txBox="1">
            <a:spLocks noGrp="1"/>
          </p:cNvSpPr>
          <p:nvPr>
            <p:ph type="subTitle" idx="1"/>
          </p:nvPr>
        </p:nvSpPr>
        <p:spPr>
          <a:xfrm>
            <a:off x="1143000" y="2701528"/>
            <a:ext cx="6858000" cy="1241821"/>
          </a:xfrm>
          <a:prstGeom prst="rect">
            <a:avLst/>
          </a:prstGeom>
          <a:noFill/>
          <a:ln>
            <a:noFill/>
          </a:ln>
        </p:spPr>
        <p:txBody>
          <a:bodyPr lIns="68575" tIns="68575" rIns="68575" bIns="68575" anchor="t" anchorCtr="0"/>
          <a:lstStyle>
            <a:lvl1pPr marL="0" marR="0" lvl="0" indent="0" algn="ctr" rtl="0">
              <a:lnSpc>
                <a:spcPct val="90000"/>
              </a:lnSpc>
              <a:spcBef>
                <a:spcPts val="800"/>
              </a:spcBef>
              <a:buClr>
                <a:schemeClr val="dk1"/>
              </a:buClr>
              <a:buFont typeface="Arial"/>
              <a:buNone/>
              <a:defRPr sz="1800" b="0" i="0" u="none" strike="noStrike" cap="none">
                <a:solidFill>
                  <a:schemeClr val="dk1"/>
                </a:solidFill>
                <a:latin typeface="Calibri"/>
                <a:ea typeface="Calibri"/>
                <a:cs typeface="Calibri"/>
                <a:sym typeface="Calibri"/>
              </a:defRPr>
            </a:lvl1pPr>
            <a:lvl2pPr marL="342900" marR="0" lvl="1" indent="0" algn="ctr" rtl="0">
              <a:lnSpc>
                <a:spcPct val="90000"/>
              </a:lnSpc>
              <a:spcBef>
                <a:spcPts val="400"/>
              </a:spcBef>
              <a:buClr>
                <a:schemeClr val="dk1"/>
              </a:buClr>
              <a:buFont typeface="Arial"/>
              <a:buNone/>
              <a:defRPr sz="1500" b="0" i="0" u="none" strike="noStrike" cap="none">
                <a:solidFill>
                  <a:schemeClr val="dk1"/>
                </a:solidFill>
                <a:latin typeface="Calibri"/>
                <a:ea typeface="Calibri"/>
                <a:cs typeface="Calibri"/>
                <a:sym typeface="Calibri"/>
              </a:defRPr>
            </a:lvl2pPr>
            <a:lvl3pPr marL="685800" marR="0" lvl="2" indent="0" algn="ctr" rtl="0">
              <a:lnSpc>
                <a:spcPct val="90000"/>
              </a:lnSpc>
              <a:spcBef>
                <a:spcPts val="400"/>
              </a:spcBef>
              <a:buClr>
                <a:schemeClr val="dk1"/>
              </a:buClr>
              <a:buFont typeface="Arial"/>
              <a:buNone/>
              <a:defRPr sz="1400" b="0" i="0" u="none" strike="noStrike" cap="none">
                <a:solidFill>
                  <a:schemeClr val="dk1"/>
                </a:solidFill>
                <a:latin typeface="Calibri"/>
                <a:ea typeface="Calibri"/>
                <a:cs typeface="Calibri"/>
                <a:sym typeface="Calibri"/>
              </a:defRPr>
            </a:lvl3pPr>
            <a:lvl4pPr marL="1028700" marR="0" lvl="3"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4pPr>
            <a:lvl5pPr marL="1371600" marR="0" lvl="4"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5pPr>
            <a:lvl6pPr marL="1714500" marR="0" lvl="5"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6pPr>
            <a:lvl7pPr marL="2057400" marR="0" lvl="6"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7pPr>
            <a:lvl8pPr marL="2400300" marR="0" lvl="7"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8pPr>
            <a:lvl9pPr marL="2743200" marR="0" lvl="8" indent="0" algn="ctr" rtl="0">
              <a:lnSpc>
                <a:spcPct val="90000"/>
              </a:lnSpc>
              <a:spcBef>
                <a:spcPts val="400"/>
              </a:spcBef>
              <a:buClr>
                <a:schemeClr val="dk1"/>
              </a:buClr>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67" name="Shape 267"/>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68" name="Shape 268"/>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69" name="Shape 269"/>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70"/>
        <p:cNvGrpSpPr/>
        <p:nvPr/>
      </p:nvGrpSpPr>
      <p:grpSpPr>
        <a:xfrm>
          <a:off x="0" y="0"/>
          <a:ext cx="0" cy="0"/>
          <a:chOff x="0" y="0"/>
          <a:chExt cx="0" cy="0"/>
        </a:xfrm>
      </p:grpSpPr>
      <p:sp>
        <p:nvSpPr>
          <p:cNvPr id="271" name="Shape 271"/>
          <p:cNvSpPr txBox="1">
            <a:spLocks noGrp="1"/>
          </p:cNvSpPr>
          <p:nvPr>
            <p:ph type="title"/>
          </p:nvPr>
        </p:nvSpPr>
        <p:spPr>
          <a:xfrm>
            <a:off x="623887" y="1282303"/>
            <a:ext cx="7886700" cy="2139552"/>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45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72" name="Shape 272"/>
          <p:cNvSpPr txBox="1">
            <a:spLocks noGrp="1"/>
          </p:cNvSpPr>
          <p:nvPr>
            <p:ph type="body" idx="1"/>
          </p:nvPr>
        </p:nvSpPr>
        <p:spPr>
          <a:xfrm>
            <a:off x="623887" y="3442097"/>
            <a:ext cx="7886700" cy="1125140"/>
          </a:xfrm>
          <a:prstGeom prst="rect">
            <a:avLst/>
          </a:prstGeom>
          <a:noFill/>
          <a:ln>
            <a:noFill/>
          </a:ln>
        </p:spPr>
        <p:txBody>
          <a:bodyPr lIns="68575" tIns="68575" rIns="68575" bIns="68575" anchor="t" anchorCtr="0"/>
          <a:lstStyle>
            <a:lvl1pPr marL="0" marR="0" lvl="0" indent="0" algn="l" rtl="0">
              <a:lnSpc>
                <a:spcPct val="90000"/>
              </a:lnSpc>
              <a:spcBef>
                <a:spcPts val="800"/>
              </a:spcBef>
              <a:buClr>
                <a:srgbClr val="888888"/>
              </a:buClr>
              <a:buFont typeface="Arial"/>
              <a:buNone/>
              <a:defRPr sz="1800" b="0" i="0" u="none" strike="noStrike" cap="none">
                <a:solidFill>
                  <a:srgbClr val="888888"/>
                </a:solidFill>
                <a:latin typeface="Calibri"/>
                <a:ea typeface="Calibri"/>
                <a:cs typeface="Calibri"/>
                <a:sym typeface="Calibri"/>
              </a:defRPr>
            </a:lvl1pPr>
            <a:lvl2pPr marL="342900" marR="0" lvl="1" indent="0" algn="l" rtl="0">
              <a:lnSpc>
                <a:spcPct val="90000"/>
              </a:lnSpc>
              <a:spcBef>
                <a:spcPts val="400"/>
              </a:spcBef>
              <a:buClr>
                <a:srgbClr val="888888"/>
              </a:buClr>
              <a:buFont typeface="Arial"/>
              <a:buNone/>
              <a:defRPr sz="1500" b="0" i="0" u="none" strike="noStrike" cap="none">
                <a:solidFill>
                  <a:srgbClr val="888888"/>
                </a:solidFill>
                <a:latin typeface="Calibri"/>
                <a:ea typeface="Calibri"/>
                <a:cs typeface="Calibri"/>
                <a:sym typeface="Calibri"/>
              </a:defRPr>
            </a:lvl2pPr>
            <a:lvl3pPr marL="685800" marR="0" lvl="2" indent="0" algn="l" rtl="0">
              <a:lnSpc>
                <a:spcPct val="90000"/>
              </a:lnSpc>
              <a:spcBef>
                <a:spcPts val="400"/>
              </a:spcBef>
              <a:buClr>
                <a:srgbClr val="888888"/>
              </a:buClr>
              <a:buFont typeface="Arial"/>
              <a:buNone/>
              <a:defRPr sz="1400" b="0" i="0" u="none" strike="noStrike" cap="none">
                <a:solidFill>
                  <a:srgbClr val="888888"/>
                </a:solidFill>
                <a:latin typeface="Calibri"/>
                <a:ea typeface="Calibri"/>
                <a:cs typeface="Calibri"/>
                <a:sym typeface="Calibri"/>
              </a:defRPr>
            </a:lvl3pPr>
            <a:lvl4pPr marL="1028700" marR="0" lvl="3"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4pPr>
            <a:lvl5pPr marL="1371600" marR="0" lvl="4"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5pPr>
            <a:lvl6pPr marL="1714500" marR="0" lvl="5"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6pPr>
            <a:lvl7pPr marL="2057400" marR="0" lvl="6"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7pPr>
            <a:lvl8pPr marL="2400300" marR="0" lvl="7"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8pPr>
            <a:lvl9pPr marL="2743200" marR="0" lvl="8" indent="0" algn="l" rtl="0">
              <a:lnSpc>
                <a:spcPct val="90000"/>
              </a:lnSpc>
              <a:spcBef>
                <a:spcPts val="400"/>
              </a:spcBef>
              <a:buClr>
                <a:srgbClr val="888888"/>
              </a:buClr>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73" name="Shape 273"/>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74" name="Shape 274"/>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75" name="Shape 275"/>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78" name="Shape 278"/>
          <p:cNvSpPr txBox="1">
            <a:spLocks noGrp="1"/>
          </p:cNvSpPr>
          <p:nvPr>
            <p:ph type="body" idx="1"/>
          </p:nvPr>
        </p:nvSpPr>
        <p:spPr>
          <a:xfrm>
            <a:off x="628650" y="1369218"/>
            <a:ext cx="38862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9" name="Shape 279"/>
          <p:cNvSpPr txBox="1">
            <a:spLocks noGrp="1"/>
          </p:cNvSpPr>
          <p:nvPr>
            <p:ph type="body" idx="2"/>
          </p:nvPr>
        </p:nvSpPr>
        <p:spPr>
          <a:xfrm>
            <a:off x="4629150" y="1369218"/>
            <a:ext cx="38862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0" name="Shape 280"/>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81" name="Shape 281"/>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82" name="Shape 282"/>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599" cy="572699"/>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283"/>
        <p:cNvGrpSpPr/>
        <p:nvPr/>
      </p:nvGrpSpPr>
      <p:grpSpPr>
        <a:xfrm>
          <a:off x="0" y="0"/>
          <a:ext cx="0" cy="0"/>
          <a:chOff x="0" y="0"/>
          <a:chExt cx="0" cy="0"/>
        </a:xfrm>
      </p:grpSpPr>
      <p:sp>
        <p:nvSpPr>
          <p:cNvPr id="284" name="Shape 284"/>
          <p:cNvSpPr txBox="1">
            <a:spLocks noGrp="1"/>
          </p:cNvSpPr>
          <p:nvPr>
            <p:ph type="title"/>
          </p:nvPr>
        </p:nvSpPr>
        <p:spPr>
          <a:xfrm>
            <a:off x="629841"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85" name="Shape 285"/>
          <p:cNvSpPr txBox="1">
            <a:spLocks noGrp="1"/>
          </p:cNvSpPr>
          <p:nvPr>
            <p:ph type="body" idx="1"/>
          </p:nvPr>
        </p:nvSpPr>
        <p:spPr>
          <a:xfrm>
            <a:off x="629841" y="1260872"/>
            <a:ext cx="3868340" cy="617934"/>
          </a:xfrm>
          <a:prstGeom prst="rect">
            <a:avLst/>
          </a:prstGeom>
          <a:noFill/>
          <a:ln>
            <a:noFill/>
          </a:ln>
        </p:spPr>
        <p:txBody>
          <a:bodyPr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6" name="Shape 286"/>
          <p:cNvSpPr txBox="1">
            <a:spLocks noGrp="1"/>
          </p:cNvSpPr>
          <p:nvPr>
            <p:ph type="body" idx="2"/>
          </p:nvPr>
        </p:nvSpPr>
        <p:spPr>
          <a:xfrm>
            <a:off x="629841" y="1878806"/>
            <a:ext cx="3868340" cy="276344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7" name="Shape 287"/>
          <p:cNvSpPr txBox="1">
            <a:spLocks noGrp="1"/>
          </p:cNvSpPr>
          <p:nvPr>
            <p:ph type="body" idx="3"/>
          </p:nvPr>
        </p:nvSpPr>
        <p:spPr>
          <a:xfrm>
            <a:off x="4629150" y="1260872"/>
            <a:ext cx="3887390" cy="617934"/>
          </a:xfrm>
          <a:prstGeom prst="rect">
            <a:avLst/>
          </a:prstGeom>
          <a:noFill/>
          <a:ln>
            <a:noFill/>
          </a:ln>
        </p:spPr>
        <p:txBody>
          <a:bodyPr lIns="68575" tIns="68575" rIns="68575" bIns="68575" anchor="b" anchorCtr="0"/>
          <a:lstStyle>
            <a:lvl1pPr marL="0" marR="0" lvl="0" indent="0" algn="l" rtl="0">
              <a:lnSpc>
                <a:spcPct val="90000"/>
              </a:lnSpc>
              <a:spcBef>
                <a:spcPts val="800"/>
              </a:spcBef>
              <a:buClr>
                <a:schemeClr val="dk1"/>
              </a:buClr>
              <a:buFont typeface="Arial"/>
              <a:buNone/>
              <a:defRPr sz="1800" b="1"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500" b="1"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1400" b="1"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8" name="Shape 288"/>
          <p:cNvSpPr txBox="1">
            <a:spLocks noGrp="1"/>
          </p:cNvSpPr>
          <p:nvPr>
            <p:ph type="body" idx="4"/>
          </p:nvPr>
        </p:nvSpPr>
        <p:spPr>
          <a:xfrm>
            <a:off x="4629150" y="1878806"/>
            <a:ext cx="3887390" cy="276344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9" name="Shape 289"/>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90" name="Shape 290"/>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91" name="Shape 291"/>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294" name="Shape 294"/>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95" name="Shape 295"/>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96" name="Shape 296"/>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97"/>
        <p:cNvGrpSpPr/>
        <p:nvPr/>
      </p:nvGrpSpPr>
      <p:grpSpPr>
        <a:xfrm>
          <a:off x="0" y="0"/>
          <a:ext cx="0" cy="0"/>
          <a:chOff x="0" y="0"/>
          <a:chExt cx="0" cy="0"/>
        </a:xfrm>
      </p:grpSpPr>
      <p:sp>
        <p:nvSpPr>
          <p:cNvPr id="298" name="Shape 298"/>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299" name="Shape 299"/>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300" name="Shape 300"/>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01"/>
        <p:cNvGrpSpPr/>
        <p:nvPr/>
      </p:nvGrpSpPr>
      <p:grpSpPr>
        <a:xfrm>
          <a:off x="0" y="0"/>
          <a:ext cx="0" cy="0"/>
          <a:chOff x="0" y="0"/>
          <a:chExt cx="0" cy="0"/>
        </a:xfrm>
      </p:grpSpPr>
      <p:sp>
        <p:nvSpPr>
          <p:cNvPr id="302" name="Shape 302"/>
          <p:cNvSpPr txBox="1">
            <a:spLocks noGrp="1"/>
          </p:cNvSpPr>
          <p:nvPr>
            <p:ph type="title"/>
          </p:nvPr>
        </p:nvSpPr>
        <p:spPr>
          <a:xfrm>
            <a:off x="629841" y="342900"/>
            <a:ext cx="2949177" cy="1200149"/>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303" name="Shape 303"/>
          <p:cNvSpPr txBox="1">
            <a:spLocks noGrp="1"/>
          </p:cNvSpPr>
          <p:nvPr>
            <p:ph type="body" idx="1"/>
          </p:nvPr>
        </p:nvSpPr>
        <p:spPr>
          <a:xfrm>
            <a:off x="3887391" y="740568"/>
            <a:ext cx="4629150" cy="3655218"/>
          </a:xfrm>
          <a:prstGeom prst="rect">
            <a:avLst/>
          </a:prstGeom>
          <a:noFill/>
          <a:ln>
            <a:noFill/>
          </a:ln>
        </p:spPr>
        <p:txBody>
          <a:bodyPr lIns="68575" tIns="68575" rIns="68575" bIns="68575" anchor="t" anchorCtr="0"/>
          <a:lstStyle>
            <a:lvl1pPr marL="177800" marR="0" lvl="0" indent="-25400" algn="l" rtl="0">
              <a:lnSpc>
                <a:spcPct val="90000"/>
              </a:lnSpc>
              <a:spcBef>
                <a:spcPts val="8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20700" marR="0" lvl="1" indent="-38100" algn="l" rtl="0">
              <a:lnSpc>
                <a:spcPct val="90000"/>
              </a:lnSpc>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304" name="Shape 304"/>
          <p:cNvSpPr txBox="1">
            <a:spLocks noGrp="1"/>
          </p:cNvSpPr>
          <p:nvPr>
            <p:ph type="body" idx="2"/>
          </p:nvPr>
        </p:nvSpPr>
        <p:spPr>
          <a:xfrm>
            <a:off x="629841" y="1543050"/>
            <a:ext cx="2949177" cy="2858691"/>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05" name="Shape 305"/>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306" name="Shape 306"/>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307" name="Shape 307"/>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08"/>
        <p:cNvGrpSpPr/>
        <p:nvPr/>
      </p:nvGrpSpPr>
      <p:grpSpPr>
        <a:xfrm>
          <a:off x="0" y="0"/>
          <a:ext cx="0" cy="0"/>
          <a:chOff x="0" y="0"/>
          <a:chExt cx="0" cy="0"/>
        </a:xfrm>
      </p:grpSpPr>
      <p:sp>
        <p:nvSpPr>
          <p:cNvPr id="309" name="Shape 309"/>
          <p:cNvSpPr txBox="1">
            <a:spLocks noGrp="1"/>
          </p:cNvSpPr>
          <p:nvPr>
            <p:ph type="title"/>
          </p:nvPr>
        </p:nvSpPr>
        <p:spPr>
          <a:xfrm>
            <a:off x="629841" y="342900"/>
            <a:ext cx="2949177" cy="1200149"/>
          </a:xfrm>
          <a:prstGeom prst="rect">
            <a:avLst/>
          </a:prstGeom>
          <a:noFill/>
          <a:ln>
            <a:noFill/>
          </a:ln>
        </p:spPr>
        <p:txBody>
          <a:bodyPr lIns="68575" tIns="68575" rIns="68575" bIns="68575" anchor="b" anchorCtr="0"/>
          <a:lstStyle>
            <a:lvl1pPr marL="0" marR="0" lvl="0" indent="0" algn="l" rtl="0">
              <a:lnSpc>
                <a:spcPct val="90000"/>
              </a:lnSpc>
              <a:spcBef>
                <a:spcPts val="0"/>
              </a:spcBef>
              <a:buClr>
                <a:schemeClr val="dk1"/>
              </a:buClr>
              <a:buFont typeface="Calibri"/>
              <a:buNone/>
              <a:defRPr sz="24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310" name="Shape 310"/>
          <p:cNvSpPr>
            <a:spLocks noGrp="1"/>
          </p:cNvSpPr>
          <p:nvPr>
            <p:ph type="pic" idx="2"/>
          </p:nvPr>
        </p:nvSpPr>
        <p:spPr>
          <a:xfrm>
            <a:off x="3887391" y="740568"/>
            <a:ext cx="4629150" cy="3655218"/>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SzPct val="45833"/>
              <a:buFont typeface="Arial"/>
              <a:buNone/>
              <a:defRPr sz="24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SzPct val="52380"/>
              <a:buFont typeface="Arial"/>
              <a:buNone/>
              <a:defRPr sz="2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SzPct val="61111"/>
              <a:buFont typeface="Arial"/>
              <a:buNone/>
              <a:defRPr sz="18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SzPct val="73333"/>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11" name="Shape 311"/>
          <p:cNvSpPr txBox="1">
            <a:spLocks noGrp="1"/>
          </p:cNvSpPr>
          <p:nvPr>
            <p:ph type="body" idx="1"/>
          </p:nvPr>
        </p:nvSpPr>
        <p:spPr>
          <a:xfrm>
            <a:off x="629841" y="1543050"/>
            <a:ext cx="2949177" cy="2858691"/>
          </a:xfrm>
          <a:prstGeom prst="rect">
            <a:avLst/>
          </a:prstGeom>
          <a:noFill/>
          <a:ln>
            <a:noFill/>
          </a:ln>
        </p:spPr>
        <p:txBody>
          <a:bodyPr lIns="68575" tIns="68575" rIns="68575" bIns="68575" anchor="t" anchorCtr="0"/>
          <a:lstStyle>
            <a:lvl1pPr marL="0" marR="0" lvl="0" indent="0" algn="l" rtl="0">
              <a:lnSpc>
                <a:spcPct val="90000"/>
              </a:lnSpc>
              <a:spcBef>
                <a:spcPts val="800"/>
              </a:spcBef>
              <a:buClr>
                <a:schemeClr val="dk1"/>
              </a:buClr>
              <a:buFont typeface="Arial"/>
              <a:buNone/>
              <a:defRPr sz="1200" b="0" i="0" u="none" strike="noStrike" cap="none">
                <a:solidFill>
                  <a:schemeClr val="dk1"/>
                </a:solidFill>
                <a:latin typeface="Calibri"/>
                <a:ea typeface="Calibri"/>
                <a:cs typeface="Calibri"/>
                <a:sym typeface="Calibri"/>
              </a:defRPr>
            </a:lvl1pPr>
            <a:lvl2pPr marL="342900" marR="0" lvl="1" indent="0" algn="l" rtl="0">
              <a:lnSpc>
                <a:spcPct val="90000"/>
              </a:lnSpc>
              <a:spcBef>
                <a:spcPts val="400"/>
              </a:spcBef>
              <a:buClr>
                <a:schemeClr val="dk1"/>
              </a:buClr>
              <a:buFont typeface="Arial"/>
              <a:buNone/>
              <a:defRPr sz="1100" b="0" i="0" u="none" strike="noStrike" cap="none">
                <a:solidFill>
                  <a:schemeClr val="dk1"/>
                </a:solidFill>
                <a:latin typeface="Calibri"/>
                <a:ea typeface="Calibri"/>
                <a:cs typeface="Calibri"/>
                <a:sym typeface="Calibri"/>
              </a:defRPr>
            </a:lvl2pPr>
            <a:lvl3pPr marL="685800" marR="0" lvl="2" indent="0" algn="l" rtl="0">
              <a:lnSpc>
                <a:spcPct val="90000"/>
              </a:lnSpc>
              <a:spcBef>
                <a:spcPts val="400"/>
              </a:spcBef>
              <a:buClr>
                <a:schemeClr val="dk1"/>
              </a:buClr>
              <a:buFont typeface="Arial"/>
              <a:buNone/>
              <a:defRPr sz="900" b="0" i="0" u="none" strike="noStrike" cap="none">
                <a:solidFill>
                  <a:schemeClr val="dk1"/>
                </a:solidFill>
                <a:latin typeface="Calibri"/>
                <a:ea typeface="Calibri"/>
                <a:cs typeface="Calibri"/>
                <a:sym typeface="Calibri"/>
              </a:defRPr>
            </a:lvl3pPr>
            <a:lvl4pPr marL="1028700" marR="0" lvl="3"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4pPr>
            <a:lvl5pPr marL="1371600" marR="0" lvl="4"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5pPr>
            <a:lvl6pPr marL="1714500" marR="0" lvl="5"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6pPr>
            <a:lvl7pPr marL="2057400" marR="0" lvl="6"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7pPr>
            <a:lvl8pPr marL="2400300" marR="0" lvl="7"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8pPr>
            <a:lvl9pPr marL="2743200" marR="0" lvl="8" indent="0" algn="l" rtl="0">
              <a:lnSpc>
                <a:spcPct val="90000"/>
              </a:lnSpc>
              <a:spcBef>
                <a:spcPts val="400"/>
              </a:spcBef>
              <a:buClr>
                <a:schemeClr val="dk1"/>
              </a:buClr>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12" name="Shape 312"/>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313" name="Shape 313"/>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314" name="Shape 314"/>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315"/>
        <p:cNvGrpSpPr/>
        <p:nvPr/>
      </p:nvGrpSpPr>
      <p:grpSpPr>
        <a:xfrm>
          <a:off x="0" y="0"/>
          <a:ext cx="0" cy="0"/>
          <a:chOff x="0" y="0"/>
          <a:chExt cx="0" cy="0"/>
        </a:xfrm>
      </p:grpSpPr>
      <p:sp>
        <p:nvSpPr>
          <p:cNvPr id="316" name="Shape 316"/>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317" name="Shape 317"/>
          <p:cNvSpPr txBox="1">
            <a:spLocks noGrp="1"/>
          </p:cNvSpPr>
          <p:nvPr>
            <p:ph type="body" idx="1"/>
          </p:nvPr>
        </p:nvSpPr>
        <p:spPr>
          <a:xfrm rot="5400000">
            <a:off x="2940248" y="-942379"/>
            <a:ext cx="3263503" cy="7886700"/>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8" name="Shape 318"/>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319" name="Shape 319"/>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320" name="Shape 320"/>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rot="5400000">
            <a:off x="5350073" y="1467445"/>
            <a:ext cx="4358878" cy="1971675"/>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Font typeface="Calibri"/>
              <a:buNone/>
              <a:defRPr sz="3300" b="0" i="0" u="none" strike="noStrike" cap="none">
                <a:solidFill>
                  <a:schemeClr val="dk1"/>
                </a:solidFill>
                <a:latin typeface="Calibri"/>
                <a:ea typeface="Calibri"/>
                <a:cs typeface="Calibri"/>
                <a:sym typeface="Calibri"/>
              </a:defRPr>
            </a:lvl1pPr>
            <a:lvl2pPr lvl="1" indent="0">
              <a:spcBef>
                <a:spcPts val="0"/>
              </a:spcBef>
              <a:buNone/>
              <a:defRPr sz="1400"/>
            </a:lvl2pPr>
            <a:lvl3pPr lvl="2" indent="0">
              <a:spcBef>
                <a:spcPts val="0"/>
              </a:spcBef>
              <a:buNone/>
              <a:defRPr sz="1400"/>
            </a:lvl3pPr>
            <a:lvl4pPr lvl="3" indent="0">
              <a:spcBef>
                <a:spcPts val="0"/>
              </a:spcBef>
              <a:buNone/>
              <a:defRPr sz="1400"/>
            </a:lvl4pPr>
            <a:lvl5pPr lvl="4" indent="0">
              <a:spcBef>
                <a:spcPts val="0"/>
              </a:spcBef>
              <a:buNone/>
              <a:defRPr sz="1400"/>
            </a:lvl5pPr>
            <a:lvl6pPr lvl="5" indent="0">
              <a:spcBef>
                <a:spcPts val="0"/>
              </a:spcBef>
              <a:buNone/>
              <a:defRPr sz="1400"/>
            </a:lvl6pPr>
            <a:lvl7pPr lvl="6" indent="0">
              <a:spcBef>
                <a:spcPts val="0"/>
              </a:spcBef>
              <a:buNone/>
              <a:defRPr sz="1400"/>
            </a:lvl7pPr>
            <a:lvl8pPr lvl="7" indent="0">
              <a:spcBef>
                <a:spcPts val="0"/>
              </a:spcBef>
              <a:buNone/>
              <a:defRPr sz="1400"/>
            </a:lvl8pPr>
            <a:lvl9pPr lvl="8" indent="0">
              <a:spcBef>
                <a:spcPts val="0"/>
              </a:spcBef>
              <a:buNone/>
              <a:defRPr sz="1400"/>
            </a:lvl9pPr>
          </a:lstStyle>
          <a:p>
            <a:endParaRPr/>
          </a:p>
        </p:txBody>
      </p:sp>
      <p:sp>
        <p:nvSpPr>
          <p:cNvPr id="323" name="Shape 323"/>
          <p:cNvSpPr txBox="1">
            <a:spLocks noGrp="1"/>
          </p:cNvSpPr>
          <p:nvPr>
            <p:ph type="body" idx="1"/>
          </p:nvPr>
        </p:nvSpPr>
        <p:spPr>
          <a:xfrm rot="5400000">
            <a:off x="1349573" y="-447079"/>
            <a:ext cx="4358878" cy="5800724"/>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24" name="Shape 324"/>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325" name="Shape 325"/>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None/>
              <a:defRPr sz="1400" b="0" i="0" u="none" strike="noStrike" cap="none">
                <a:solidFill>
                  <a:schemeClr val="dk1"/>
                </a:solidFill>
                <a:latin typeface="Calibri"/>
                <a:ea typeface="Calibri"/>
                <a:cs typeface="Calibri"/>
                <a:sym typeface="Calibri"/>
              </a:defRPr>
            </a:lvl9pPr>
          </a:lstStyle>
          <a:p>
            <a:endParaRPr/>
          </a:p>
        </p:txBody>
      </p:sp>
      <p:sp>
        <p:nvSpPr>
          <p:cNvPr id="326" name="Shape 326"/>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331"/>
        <p:cNvGrpSpPr/>
        <p:nvPr/>
      </p:nvGrpSpPr>
      <p:grpSpPr>
        <a:xfrm>
          <a:off x="0" y="0"/>
          <a:ext cx="0" cy="0"/>
          <a:chOff x="0" y="0"/>
          <a:chExt cx="0" cy="0"/>
        </a:xfrm>
      </p:grpSpPr>
      <p:sp>
        <p:nvSpPr>
          <p:cNvPr id="332" name="Shape 332"/>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33" name="Shape 333"/>
          <p:cNvSpPr txBox="1">
            <a:spLocks noGrp="1"/>
          </p:cNvSpPr>
          <p:nvPr>
            <p:ph type="title"/>
          </p:nvPr>
        </p:nvSpPr>
        <p:spPr>
          <a:xfrm>
            <a:off x="311700" y="315925"/>
            <a:ext cx="8520599" cy="8312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334" name="Shape 334"/>
          <p:cNvSpPr txBox="1">
            <a:spLocks noGrp="1"/>
          </p:cNvSpPr>
          <p:nvPr>
            <p:ph type="body" idx="1"/>
          </p:nvPr>
        </p:nvSpPr>
        <p:spPr>
          <a:xfrm>
            <a:off x="311700" y="1225225"/>
            <a:ext cx="8520599" cy="33540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8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9pPr>
          </a:lstStyle>
          <a:p>
            <a:endParaRPr/>
          </a:p>
        </p:txBody>
      </p:sp>
      <p:sp>
        <p:nvSpPr>
          <p:cNvPr id="335" name="Shape 335"/>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36"/>
        <p:cNvGrpSpPr/>
        <p:nvPr/>
      </p:nvGrpSpPr>
      <p:grpSpPr>
        <a:xfrm>
          <a:off x="0" y="0"/>
          <a:ext cx="0" cy="0"/>
          <a:chOff x="0" y="0"/>
          <a:chExt cx="0" cy="0"/>
        </a:xfrm>
      </p:grpSpPr>
      <p:sp>
        <p:nvSpPr>
          <p:cNvPr id="337" name="Shape 337"/>
          <p:cNvSpPr/>
          <p:nvPr/>
        </p:nvSpPr>
        <p:spPr>
          <a:xfrm>
            <a:off x="2744011" y="756700"/>
            <a:ext cx="1081625" cy="1124950"/>
          </a:xfrm>
          <a:custGeom>
            <a:avLst/>
            <a:gdLst/>
            <a:ahLst/>
            <a:cxnLst/>
            <a:rect l="0" t="0" r="0" b="0"/>
            <a:pathLst>
              <a:path w="120000" h="120000" extrusionOk="0">
                <a:moveTo>
                  <a:pt x="0" y="120000"/>
                </a:moveTo>
                <a:lnTo>
                  <a:pt x="0" y="0"/>
                </a:lnTo>
                <a:lnTo>
                  <a:pt x="120000" y="0"/>
                </a:lnTo>
              </a:path>
            </a:pathLst>
          </a:custGeom>
          <a:noFill/>
          <a:ln w="28575" cap="flat" cmpd="sng">
            <a:solidFill>
              <a:schemeClr val="lt2"/>
            </a:solidFill>
            <a:prstDash val="solid"/>
            <a:miter/>
            <a:headEnd type="none" w="med" len="med"/>
            <a:tailEnd type="none" w="med" len="med"/>
          </a:ln>
        </p:spPr>
      </p:sp>
      <p:sp>
        <p:nvSpPr>
          <p:cNvPr id="338" name="Shape 338"/>
          <p:cNvSpPr/>
          <p:nvPr/>
        </p:nvSpPr>
        <p:spPr>
          <a:xfrm rot="10800000">
            <a:off x="5318349" y="3266724"/>
            <a:ext cx="1081625" cy="1124950"/>
          </a:xfrm>
          <a:custGeom>
            <a:avLst/>
            <a:gdLst/>
            <a:ahLst/>
            <a:cxnLst/>
            <a:rect l="0" t="0" r="0" b="0"/>
            <a:pathLst>
              <a:path w="120000" h="120000" extrusionOk="0">
                <a:moveTo>
                  <a:pt x="0" y="120000"/>
                </a:moveTo>
                <a:lnTo>
                  <a:pt x="0" y="0"/>
                </a:lnTo>
                <a:lnTo>
                  <a:pt x="120000" y="0"/>
                </a:lnTo>
              </a:path>
            </a:pathLst>
          </a:custGeom>
          <a:noFill/>
          <a:ln w="28575" cap="flat" cmpd="sng">
            <a:solidFill>
              <a:schemeClr val="lt2"/>
            </a:solidFill>
            <a:prstDash val="solid"/>
            <a:miter/>
            <a:headEnd type="none" w="med" len="med"/>
            <a:tailEnd type="none" w="med" len="med"/>
          </a:ln>
        </p:spPr>
      </p:sp>
      <p:sp>
        <p:nvSpPr>
          <p:cNvPr id="339" name="Shape 339"/>
          <p:cNvSpPr txBox="1">
            <a:spLocks noGrp="1"/>
          </p:cNvSpPr>
          <p:nvPr>
            <p:ph type="ctrTitle"/>
          </p:nvPr>
        </p:nvSpPr>
        <p:spPr>
          <a:xfrm>
            <a:off x="3044700" y="1444254"/>
            <a:ext cx="3054600" cy="1537199"/>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lgn="ctr">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lgn="ctr">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lgn="ctr">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lgn="ctr">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lgn="ctr">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lgn="ctr">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lgn="ctr">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lgn="ctr">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340" name="Shape 340"/>
          <p:cNvSpPr txBox="1">
            <a:spLocks noGrp="1"/>
          </p:cNvSpPr>
          <p:nvPr>
            <p:ph type="subTitle" idx="1"/>
          </p:nvPr>
        </p:nvSpPr>
        <p:spPr>
          <a:xfrm>
            <a:off x="3044700" y="3116580"/>
            <a:ext cx="3054600" cy="701398"/>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1pPr>
            <a:lvl2pPr marL="457200" marR="0" lvl="1"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2pPr>
            <a:lvl3pPr marL="914400" marR="0" lvl="2"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3pPr>
            <a:lvl4pPr marL="1371600" marR="0" lvl="3"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4pPr>
            <a:lvl5pPr marL="1828800" marR="0" lvl="4"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5pPr>
            <a:lvl6pPr marL="2286000" marR="0" lvl="5"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6pPr>
            <a:lvl7pPr marL="2743200" marR="0" lvl="6"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7pPr>
            <a:lvl8pPr marL="3200400" marR="0" lvl="7"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8pPr>
            <a:lvl9pPr marL="3657600" marR="0" lvl="8" indent="0" algn="ctr" rtl="0">
              <a:lnSpc>
                <a:spcPct val="100000"/>
              </a:lnSpc>
              <a:spcBef>
                <a:spcPts val="0"/>
              </a:spcBef>
              <a:spcAft>
                <a:spcPts val="0"/>
              </a:spcAft>
              <a:buClr>
                <a:schemeClr val="dk1"/>
              </a:buClr>
              <a:buFont typeface="Economica"/>
              <a:buNone/>
              <a:defRPr sz="2100" b="0" i="0" u="none" strike="noStrike" cap="none">
                <a:solidFill>
                  <a:schemeClr val="dk1"/>
                </a:solidFill>
                <a:latin typeface="Economica"/>
                <a:ea typeface="Economica"/>
                <a:cs typeface="Economica"/>
                <a:sym typeface="Economica"/>
              </a:defRPr>
            </a:lvl9pPr>
          </a:lstStyle>
          <a:p>
            <a:endParaRPr/>
          </a:p>
        </p:txBody>
      </p:sp>
      <p:sp>
        <p:nvSpPr>
          <p:cNvPr id="341" name="Shape 341"/>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cSld name="Section title">
    <p:spTree>
      <p:nvGrpSpPr>
        <p:cNvPr id="1" name="Shape 342"/>
        <p:cNvGrpSpPr/>
        <p:nvPr/>
      </p:nvGrpSpPr>
      <p:grpSpPr>
        <a:xfrm>
          <a:off x="0" y="0"/>
          <a:ext cx="0" cy="0"/>
          <a:chOff x="0" y="0"/>
          <a:chExt cx="0" cy="0"/>
        </a:xfrm>
      </p:grpSpPr>
      <p:sp>
        <p:nvSpPr>
          <p:cNvPr id="343" name="Shape 343"/>
          <p:cNvSpPr/>
          <p:nvPr/>
        </p:nvSpPr>
        <p:spPr>
          <a:xfrm flipH="1">
            <a:off x="7595936" y="460225"/>
            <a:ext cx="1081625" cy="1124950"/>
          </a:xfrm>
          <a:custGeom>
            <a:avLst/>
            <a:gdLst/>
            <a:ahLst/>
            <a:cxnLst/>
            <a:rect l="0" t="0" r="0" b="0"/>
            <a:pathLst>
              <a:path w="120000" h="120000" extrusionOk="0">
                <a:moveTo>
                  <a:pt x="0" y="120000"/>
                </a:moveTo>
                <a:lnTo>
                  <a:pt x="0" y="0"/>
                </a:lnTo>
                <a:lnTo>
                  <a:pt x="120000" y="0"/>
                </a:lnTo>
              </a:path>
            </a:pathLst>
          </a:custGeom>
          <a:noFill/>
          <a:ln w="28575" cap="flat" cmpd="sng">
            <a:solidFill>
              <a:schemeClr val="lt2"/>
            </a:solidFill>
            <a:prstDash val="solid"/>
            <a:miter/>
            <a:headEnd type="none" w="med" len="med"/>
            <a:tailEnd type="none" w="med" len="med"/>
          </a:ln>
        </p:spPr>
      </p:sp>
      <p:sp>
        <p:nvSpPr>
          <p:cNvPr id="344" name="Shape 344"/>
          <p:cNvSpPr/>
          <p:nvPr/>
        </p:nvSpPr>
        <p:spPr>
          <a:xfrm rot="10800000" flipH="1">
            <a:off x="466425" y="3558324"/>
            <a:ext cx="1081625" cy="1124950"/>
          </a:xfrm>
          <a:custGeom>
            <a:avLst/>
            <a:gdLst/>
            <a:ahLst/>
            <a:cxnLst/>
            <a:rect l="0" t="0" r="0" b="0"/>
            <a:pathLst>
              <a:path w="120000" h="120000" extrusionOk="0">
                <a:moveTo>
                  <a:pt x="0" y="120000"/>
                </a:moveTo>
                <a:lnTo>
                  <a:pt x="0" y="0"/>
                </a:lnTo>
                <a:lnTo>
                  <a:pt x="120000" y="0"/>
                </a:lnTo>
              </a:path>
            </a:pathLst>
          </a:custGeom>
          <a:noFill/>
          <a:ln w="28575" cap="flat" cmpd="sng">
            <a:solidFill>
              <a:schemeClr val="lt2"/>
            </a:solidFill>
            <a:prstDash val="solid"/>
            <a:miter/>
            <a:headEnd type="none" w="med" len="med"/>
            <a:tailEnd type="none" w="med" len="med"/>
          </a:ln>
        </p:spPr>
      </p:sp>
      <p:sp>
        <p:nvSpPr>
          <p:cNvPr id="345" name="Shape 345"/>
          <p:cNvSpPr txBox="1">
            <a:spLocks noGrp="1"/>
          </p:cNvSpPr>
          <p:nvPr>
            <p:ph type="title"/>
          </p:nvPr>
        </p:nvSpPr>
        <p:spPr>
          <a:xfrm>
            <a:off x="773700" y="1806450"/>
            <a:ext cx="7596600" cy="15306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lgn="ctr">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lgn="ctr">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lgn="ctr">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lgn="ctr">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lgn="ctr">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lgn="ctr">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lgn="ctr">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lgn="ctr">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346" name="Shape 346"/>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7999" cy="755699"/>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7999"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47"/>
        <p:cNvGrpSpPr/>
        <p:nvPr/>
      </p:nvGrpSpPr>
      <p:grpSpPr>
        <a:xfrm>
          <a:off x="0" y="0"/>
          <a:ext cx="0" cy="0"/>
          <a:chOff x="0" y="0"/>
          <a:chExt cx="0" cy="0"/>
        </a:xfrm>
      </p:grpSpPr>
      <p:sp>
        <p:nvSpPr>
          <p:cNvPr id="348" name="Shape 348"/>
          <p:cNvSpPr txBox="1">
            <a:spLocks noGrp="1"/>
          </p:cNvSpPr>
          <p:nvPr>
            <p:ph type="title"/>
          </p:nvPr>
        </p:nvSpPr>
        <p:spPr>
          <a:xfrm>
            <a:off x="311700" y="315925"/>
            <a:ext cx="8520599" cy="8312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349" name="Shape 349"/>
          <p:cNvSpPr txBox="1">
            <a:spLocks noGrp="1"/>
          </p:cNvSpPr>
          <p:nvPr>
            <p:ph type="body" idx="1"/>
          </p:nvPr>
        </p:nvSpPr>
        <p:spPr>
          <a:xfrm>
            <a:off x="311700" y="1225225"/>
            <a:ext cx="3999898" cy="33540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9pPr>
          </a:lstStyle>
          <a:p>
            <a:endParaRPr/>
          </a:p>
        </p:txBody>
      </p:sp>
      <p:sp>
        <p:nvSpPr>
          <p:cNvPr id="350" name="Shape 350"/>
          <p:cNvSpPr txBox="1">
            <a:spLocks noGrp="1"/>
          </p:cNvSpPr>
          <p:nvPr>
            <p:ph type="body" idx="2"/>
          </p:nvPr>
        </p:nvSpPr>
        <p:spPr>
          <a:xfrm>
            <a:off x="4832400" y="1225225"/>
            <a:ext cx="3999898" cy="33540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9pPr>
          </a:lstStyle>
          <a:p>
            <a:endParaRPr/>
          </a:p>
        </p:txBody>
      </p:sp>
      <p:sp>
        <p:nvSpPr>
          <p:cNvPr id="351" name="Shape 351"/>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352"/>
        <p:cNvGrpSpPr/>
        <p:nvPr/>
      </p:nvGrpSpPr>
      <p:grpSpPr>
        <a:xfrm>
          <a:off x="0" y="0"/>
          <a:ext cx="0" cy="0"/>
          <a:chOff x="0" y="0"/>
          <a:chExt cx="0" cy="0"/>
        </a:xfrm>
      </p:grpSpPr>
      <p:sp>
        <p:nvSpPr>
          <p:cNvPr id="353" name="Shape 353"/>
          <p:cNvSpPr txBox="1">
            <a:spLocks noGrp="1"/>
          </p:cNvSpPr>
          <p:nvPr>
            <p:ph type="title"/>
          </p:nvPr>
        </p:nvSpPr>
        <p:spPr>
          <a:xfrm>
            <a:off x="311700" y="315925"/>
            <a:ext cx="8520599" cy="8312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354" name="Shape 354"/>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55"/>
        <p:cNvGrpSpPr/>
        <p:nvPr/>
      </p:nvGrpSpPr>
      <p:grpSpPr>
        <a:xfrm>
          <a:off x="0" y="0"/>
          <a:ext cx="0" cy="0"/>
          <a:chOff x="0" y="0"/>
          <a:chExt cx="0" cy="0"/>
        </a:xfrm>
      </p:grpSpPr>
      <p:sp>
        <p:nvSpPr>
          <p:cNvPr id="356" name="Shape 356"/>
          <p:cNvSpPr txBox="1">
            <a:spLocks noGrp="1"/>
          </p:cNvSpPr>
          <p:nvPr>
            <p:ph type="title"/>
          </p:nvPr>
        </p:nvSpPr>
        <p:spPr>
          <a:xfrm>
            <a:off x="311700" y="555600"/>
            <a:ext cx="2807999" cy="755698"/>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30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3000">
                <a:solidFill>
                  <a:schemeClr val="dk1"/>
                </a:solidFill>
                <a:latin typeface="Economica"/>
                <a:ea typeface="Economica"/>
                <a:cs typeface="Economica"/>
                <a:sym typeface="Economica"/>
              </a:defRPr>
            </a:lvl2pPr>
            <a:lvl3pPr lvl="2" indent="0">
              <a:spcBef>
                <a:spcPts val="0"/>
              </a:spcBef>
              <a:buClr>
                <a:schemeClr val="dk1"/>
              </a:buClr>
              <a:buFont typeface="Economica"/>
              <a:buNone/>
              <a:defRPr sz="3000">
                <a:solidFill>
                  <a:schemeClr val="dk1"/>
                </a:solidFill>
                <a:latin typeface="Economica"/>
                <a:ea typeface="Economica"/>
                <a:cs typeface="Economica"/>
                <a:sym typeface="Economica"/>
              </a:defRPr>
            </a:lvl3pPr>
            <a:lvl4pPr lvl="3" indent="0">
              <a:spcBef>
                <a:spcPts val="0"/>
              </a:spcBef>
              <a:buClr>
                <a:schemeClr val="dk1"/>
              </a:buClr>
              <a:buFont typeface="Economica"/>
              <a:buNone/>
              <a:defRPr sz="3000">
                <a:solidFill>
                  <a:schemeClr val="dk1"/>
                </a:solidFill>
                <a:latin typeface="Economica"/>
                <a:ea typeface="Economica"/>
                <a:cs typeface="Economica"/>
                <a:sym typeface="Economica"/>
              </a:defRPr>
            </a:lvl4pPr>
            <a:lvl5pPr lvl="4" indent="0">
              <a:spcBef>
                <a:spcPts val="0"/>
              </a:spcBef>
              <a:buClr>
                <a:schemeClr val="dk1"/>
              </a:buClr>
              <a:buFont typeface="Economica"/>
              <a:buNone/>
              <a:defRPr sz="3000">
                <a:solidFill>
                  <a:schemeClr val="dk1"/>
                </a:solidFill>
                <a:latin typeface="Economica"/>
                <a:ea typeface="Economica"/>
                <a:cs typeface="Economica"/>
                <a:sym typeface="Economica"/>
              </a:defRPr>
            </a:lvl5pPr>
            <a:lvl6pPr lvl="5" indent="0">
              <a:spcBef>
                <a:spcPts val="0"/>
              </a:spcBef>
              <a:buClr>
                <a:schemeClr val="dk1"/>
              </a:buClr>
              <a:buFont typeface="Economica"/>
              <a:buNone/>
              <a:defRPr sz="3000">
                <a:solidFill>
                  <a:schemeClr val="dk1"/>
                </a:solidFill>
                <a:latin typeface="Economica"/>
                <a:ea typeface="Economica"/>
                <a:cs typeface="Economica"/>
                <a:sym typeface="Economica"/>
              </a:defRPr>
            </a:lvl6pPr>
            <a:lvl7pPr lvl="6" indent="0">
              <a:spcBef>
                <a:spcPts val="0"/>
              </a:spcBef>
              <a:buClr>
                <a:schemeClr val="dk1"/>
              </a:buClr>
              <a:buFont typeface="Economica"/>
              <a:buNone/>
              <a:defRPr sz="3000">
                <a:solidFill>
                  <a:schemeClr val="dk1"/>
                </a:solidFill>
                <a:latin typeface="Economica"/>
                <a:ea typeface="Economica"/>
                <a:cs typeface="Economica"/>
                <a:sym typeface="Economica"/>
              </a:defRPr>
            </a:lvl7pPr>
            <a:lvl8pPr lvl="7" indent="0">
              <a:spcBef>
                <a:spcPts val="0"/>
              </a:spcBef>
              <a:buClr>
                <a:schemeClr val="dk1"/>
              </a:buClr>
              <a:buFont typeface="Economica"/>
              <a:buNone/>
              <a:defRPr sz="3000">
                <a:solidFill>
                  <a:schemeClr val="dk1"/>
                </a:solidFill>
                <a:latin typeface="Economica"/>
                <a:ea typeface="Economica"/>
                <a:cs typeface="Economica"/>
                <a:sym typeface="Economica"/>
              </a:defRPr>
            </a:lvl8pPr>
            <a:lvl9pPr lvl="8" indent="0">
              <a:spcBef>
                <a:spcPts val="0"/>
              </a:spcBef>
              <a:buClr>
                <a:schemeClr val="dk1"/>
              </a:buClr>
              <a:buFont typeface="Economica"/>
              <a:buNone/>
              <a:defRPr sz="3000">
                <a:solidFill>
                  <a:schemeClr val="dk1"/>
                </a:solidFill>
                <a:latin typeface="Economica"/>
                <a:ea typeface="Economica"/>
                <a:cs typeface="Economica"/>
                <a:sym typeface="Economica"/>
              </a:defRPr>
            </a:lvl9pPr>
          </a:lstStyle>
          <a:p>
            <a:endParaRPr/>
          </a:p>
        </p:txBody>
      </p:sp>
      <p:sp>
        <p:nvSpPr>
          <p:cNvPr id="357" name="Shape 357"/>
          <p:cNvSpPr txBox="1">
            <a:spLocks noGrp="1"/>
          </p:cNvSpPr>
          <p:nvPr>
            <p:ph type="body" idx="1"/>
          </p:nvPr>
        </p:nvSpPr>
        <p:spPr>
          <a:xfrm>
            <a:off x="311700" y="1399399"/>
            <a:ext cx="2807999" cy="27849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200" b="0" i="0" u="none" strike="noStrike" cap="none">
                <a:solidFill>
                  <a:schemeClr val="dk1"/>
                </a:solidFill>
                <a:latin typeface="Open Sans"/>
                <a:ea typeface="Open Sans"/>
                <a:cs typeface="Open Sans"/>
                <a:sym typeface="Open Sans"/>
              </a:defRPr>
            </a:lvl9pPr>
          </a:lstStyle>
          <a:p>
            <a:endParaRPr/>
          </a:p>
        </p:txBody>
      </p:sp>
      <p:sp>
        <p:nvSpPr>
          <p:cNvPr id="358" name="Shape 358"/>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Main point">
    <p:spTree>
      <p:nvGrpSpPr>
        <p:cNvPr id="1" name="Shape 359"/>
        <p:cNvGrpSpPr/>
        <p:nvPr/>
      </p:nvGrpSpPr>
      <p:grpSpPr>
        <a:xfrm>
          <a:off x="0" y="0"/>
          <a:ext cx="0" cy="0"/>
          <a:chOff x="0" y="0"/>
          <a:chExt cx="0" cy="0"/>
        </a:xfrm>
      </p:grpSpPr>
      <p:sp>
        <p:nvSpPr>
          <p:cNvPr id="360" name="Shape 360"/>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61" name="Shape 361"/>
          <p:cNvSpPr txBox="1">
            <a:spLocks noGrp="1"/>
          </p:cNvSpPr>
          <p:nvPr>
            <p:ph type="title"/>
          </p:nvPr>
        </p:nvSpPr>
        <p:spPr>
          <a:xfrm>
            <a:off x="490250" y="450150"/>
            <a:ext cx="5878798" cy="40908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1"/>
              </a:buClr>
              <a:buFont typeface="Economica"/>
              <a:buNone/>
              <a:defRPr sz="48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8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8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8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8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8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8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8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800">
                <a:solidFill>
                  <a:schemeClr val="dk1"/>
                </a:solidFill>
                <a:latin typeface="Economica"/>
                <a:ea typeface="Economica"/>
                <a:cs typeface="Economica"/>
                <a:sym typeface="Economica"/>
              </a:defRPr>
            </a:lvl9pPr>
          </a:lstStyle>
          <a:p>
            <a:endParaRPr/>
          </a:p>
        </p:txBody>
      </p:sp>
      <p:sp>
        <p:nvSpPr>
          <p:cNvPr id="362" name="Shape 362"/>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63"/>
        <p:cNvGrpSpPr/>
        <p:nvPr/>
      </p:nvGrpSpPr>
      <p:grpSpPr>
        <a:xfrm>
          <a:off x="0" y="0"/>
          <a:ext cx="0" cy="0"/>
          <a:chOff x="0" y="0"/>
          <a:chExt cx="0" cy="0"/>
        </a:xfrm>
      </p:grpSpPr>
      <p:sp>
        <p:nvSpPr>
          <p:cNvPr id="364" name="Shape 364"/>
          <p:cNvSpPr/>
          <p:nvPr/>
        </p:nvSpPr>
        <p:spPr>
          <a:xfrm>
            <a:off x="4572000" y="-25"/>
            <a:ext cx="4572000" cy="5143499"/>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cxnSp>
        <p:nvCxnSpPr>
          <p:cNvPr id="365" name="Shape 365"/>
          <p:cNvCxnSpPr/>
          <p:nvPr/>
        </p:nvCxnSpPr>
        <p:spPr>
          <a:xfrm>
            <a:off x="5029675" y="4495500"/>
            <a:ext cx="468300" cy="0"/>
          </a:xfrm>
          <a:prstGeom prst="straightConnector1">
            <a:avLst/>
          </a:prstGeom>
          <a:noFill/>
          <a:ln w="19050" cap="flat" cmpd="sng">
            <a:solidFill>
              <a:schemeClr val="lt1"/>
            </a:solidFill>
            <a:prstDash val="solid"/>
            <a:round/>
            <a:headEnd type="none" w="med" len="med"/>
            <a:tailEnd type="none" w="med" len="med"/>
          </a:ln>
        </p:spPr>
      </p:cxnSp>
      <p:sp>
        <p:nvSpPr>
          <p:cNvPr id="366" name="Shape 366"/>
          <p:cNvSpPr txBox="1">
            <a:spLocks noGrp="1"/>
          </p:cNvSpPr>
          <p:nvPr>
            <p:ph type="title"/>
          </p:nvPr>
        </p:nvSpPr>
        <p:spPr>
          <a:xfrm>
            <a:off x="265500" y="929275"/>
            <a:ext cx="4045198" cy="1786199"/>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lt2"/>
              </a:buClr>
              <a:buFont typeface="Economica"/>
              <a:buNone/>
              <a:defRPr sz="4200" b="0" i="0" u="none" strike="noStrike" cap="none">
                <a:solidFill>
                  <a:schemeClr val="lt2"/>
                </a:solidFill>
                <a:latin typeface="Economica"/>
                <a:ea typeface="Economica"/>
                <a:cs typeface="Economica"/>
                <a:sym typeface="Economica"/>
              </a:defRPr>
            </a:lvl1pPr>
            <a:lvl2pPr lvl="1" indent="0" algn="ctr">
              <a:spcBef>
                <a:spcPts val="0"/>
              </a:spcBef>
              <a:buClr>
                <a:schemeClr val="lt2"/>
              </a:buClr>
              <a:buFont typeface="Economica"/>
              <a:buNone/>
              <a:defRPr sz="4200">
                <a:solidFill>
                  <a:schemeClr val="lt2"/>
                </a:solidFill>
                <a:latin typeface="Economica"/>
                <a:ea typeface="Economica"/>
                <a:cs typeface="Economica"/>
                <a:sym typeface="Economica"/>
              </a:defRPr>
            </a:lvl2pPr>
            <a:lvl3pPr lvl="2" indent="0" algn="ctr">
              <a:spcBef>
                <a:spcPts val="0"/>
              </a:spcBef>
              <a:buClr>
                <a:schemeClr val="lt2"/>
              </a:buClr>
              <a:buFont typeface="Economica"/>
              <a:buNone/>
              <a:defRPr sz="4200">
                <a:solidFill>
                  <a:schemeClr val="lt2"/>
                </a:solidFill>
                <a:latin typeface="Economica"/>
                <a:ea typeface="Economica"/>
                <a:cs typeface="Economica"/>
                <a:sym typeface="Economica"/>
              </a:defRPr>
            </a:lvl3pPr>
            <a:lvl4pPr lvl="3" indent="0" algn="ctr">
              <a:spcBef>
                <a:spcPts val="0"/>
              </a:spcBef>
              <a:buClr>
                <a:schemeClr val="lt2"/>
              </a:buClr>
              <a:buFont typeface="Economica"/>
              <a:buNone/>
              <a:defRPr sz="4200">
                <a:solidFill>
                  <a:schemeClr val="lt2"/>
                </a:solidFill>
                <a:latin typeface="Economica"/>
                <a:ea typeface="Economica"/>
                <a:cs typeface="Economica"/>
                <a:sym typeface="Economica"/>
              </a:defRPr>
            </a:lvl4pPr>
            <a:lvl5pPr lvl="4" indent="0" algn="ctr">
              <a:spcBef>
                <a:spcPts val="0"/>
              </a:spcBef>
              <a:buClr>
                <a:schemeClr val="lt2"/>
              </a:buClr>
              <a:buFont typeface="Economica"/>
              <a:buNone/>
              <a:defRPr sz="4200">
                <a:solidFill>
                  <a:schemeClr val="lt2"/>
                </a:solidFill>
                <a:latin typeface="Economica"/>
                <a:ea typeface="Economica"/>
                <a:cs typeface="Economica"/>
                <a:sym typeface="Economica"/>
              </a:defRPr>
            </a:lvl5pPr>
            <a:lvl6pPr lvl="5" indent="0" algn="ctr">
              <a:spcBef>
                <a:spcPts val="0"/>
              </a:spcBef>
              <a:buClr>
                <a:schemeClr val="lt2"/>
              </a:buClr>
              <a:buFont typeface="Economica"/>
              <a:buNone/>
              <a:defRPr sz="4200">
                <a:solidFill>
                  <a:schemeClr val="lt2"/>
                </a:solidFill>
                <a:latin typeface="Economica"/>
                <a:ea typeface="Economica"/>
                <a:cs typeface="Economica"/>
                <a:sym typeface="Economica"/>
              </a:defRPr>
            </a:lvl6pPr>
            <a:lvl7pPr lvl="6" indent="0" algn="ctr">
              <a:spcBef>
                <a:spcPts val="0"/>
              </a:spcBef>
              <a:buClr>
                <a:schemeClr val="lt2"/>
              </a:buClr>
              <a:buFont typeface="Economica"/>
              <a:buNone/>
              <a:defRPr sz="4200">
                <a:solidFill>
                  <a:schemeClr val="lt2"/>
                </a:solidFill>
                <a:latin typeface="Economica"/>
                <a:ea typeface="Economica"/>
                <a:cs typeface="Economica"/>
                <a:sym typeface="Economica"/>
              </a:defRPr>
            </a:lvl7pPr>
            <a:lvl8pPr lvl="7" indent="0" algn="ctr">
              <a:spcBef>
                <a:spcPts val="0"/>
              </a:spcBef>
              <a:buClr>
                <a:schemeClr val="lt2"/>
              </a:buClr>
              <a:buFont typeface="Economica"/>
              <a:buNone/>
              <a:defRPr sz="4200">
                <a:solidFill>
                  <a:schemeClr val="lt2"/>
                </a:solidFill>
                <a:latin typeface="Economica"/>
                <a:ea typeface="Economica"/>
                <a:cs typeface="Economica"/>
                <a:sym typeface="Economica"/>
              </a:defRPr>
            </a:lvl8pPr>
            <a:lvl9pPr lvl="8" indent="0" algn="ctr">
              <a:spcBef>
                <a:spcPts val="0"/>
              </a:spcBef>
              <a:buClr>
                <a:schemeClr val="lt2"/>
              </a:buClr>
              <a:buFont typeface="Economica"/>
              <a:buNone/>
              <a:defRPr sz="4200">
                <a:solidFill>
                  <a:schemeClr val="lt2"/>
                </a:solidFill>
                <a:latin typeface="Economica"/>
                <a:ea typeface="Economica"/>
                <a:cs typeface="Economica"/>
                <a:sym typeface="Economica"/>
              </a:defRPr>
            </a:lvl9pPr>
          </a:lstStyle>
          <a:p>
            <a:endParaRPr/>
          </a:p>
        </p:txBody>
      </p:sp>
      <p:sp>
        <p:nvSpPr>
          <p:cNvPr id="367" name="Shape 367"/>
          <p:cNvSpPr txBox="1">
            <a:spLocks noGrp="1"/>
          </p:cNvSpPr>
          <p:nvPr>
            <p:ph type="subTitle" idx="1"/>
          </p:nvPr>
        </p:nvSpPr>
        <p:spPr>
          <a:xfrm>
            <a:off x="265500" y="2769000"/>
            <a:ext cx="4045198" cy="1574099"/>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1pPr>
            <a:lvl2pPr marL="457200" marR="0" lvl="1"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2pPr>
            <a:lvl3pPr marL="914400" marR="0" lvl="2"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3pPr>
            <a:lvl4pPr marL="1371600" marR="0" lvl="3"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4pPr>
            <a:lvl5pPr marL="1828800" marR="0" lvl="4"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5pPr>
            <a:lvl6pPr marL="2286000" marR="0" lvl="5"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6pPr>
            <a:lvl7pPr marL="2743200" marR="0" lvl="6"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7pPr>
            <a:lvl8pPr marL="3200400" marR="0" lvl="7"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8pPr>
            <a:lvl9pPr marL="3657600" marR="0" lvl="8" indent="0" algn="ctr"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9pPr>
          </a:lstStyle>
          <a:p>
            <a:endParaRPr/>
          </a:p>
        </p:txBody>
      </p:sp>
      <p:sp>
        <p:nvSpPr>
          <p:cNvPr id="368" name="Shape 368"/>
          <p:cNvSpPr txBox="1">
            <a:spLocks noGrp="1"/>
          </p:cNvSpPr>
          <p:nvPr>
            <p:ph type="body" idx="2"/>
          </p:nvPr>
        </p:nvSpPr>
        <p:spPr>
          <a:xfrm>
            <a:off x="4939500" y="724200"/>
            <a:ext cx="3837000" cy="3695099"/>
          </a:xfrm>
          <a:prstGeom prst="rect">
            <a:avLst/>
          </a:prstGeom>
          <a:noFill/>
          <a:ln>
            <a:noFill/>
          </a:ln>
        </p:spPr>
        <p:txBody>
          <a:bodyPr lIns="91425" tIns="91425" rIns="91425" bIns="91425" anchor="ctr" anchorCtr="0"/>
          <a:lstStyle>
            <a:lvl1pPr marL="0" marR="0" lvl="0" indent="0" algn="l" rtl="0">
              <a:lnSpc>
                <a:spcPct val="115000"/>
              </a:lnSpc>
              <a:spcBef>
                <a:spcPts val="0"/>
              </a:spcBef>
              <a:spcAft>
                <a:spcPts val="1600"/>
              </a:spcAft>
              <a:buClr>
                <a:schemeClr val="lt1"/>
              </a:buClr>
              <a:buFont typeface="Open Sans"/>
              <a:buNone/>
              <a:defRPr sz="1800" b="0" i="0" u="none" strike="noStrike" cap="none">
                <a:solidFill>
                  <a:schemeClr val="lt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lt1"/>
              </a:buClr>
              <a:buFont typeface="Open Sans"/>
              <a:buNone/>
              <a:defRPr sz="1400" b="0" i="0" u="none" strike="noStrike" cap="none">
                <a:solidFill>
                  <a:schemeClr val="lt1"/>
                </a:solidFill>
                <a:latin typeface="Open Sans"/>
                <a:ea typeface="Open Sans"/>
                <a:cs typeface="Open Sans"/>
                <a:sym typeface="Open Sans"/>
              </a:defRPr>
            </a:lvl9pPr>
          </a:lstStyle>
          <a:p>
            <a:endParaRPr/>
          </a:p>
        </p:txBody>
      </p:sp>
      <p:sp>
        <p:nvSpPr>
          <p:cNvPr id="369" name="Shape 369"/>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chemeClr val="lt1"/>
              </a:buClr>
              <a:buSzPct val="25000"/>
              <a:buFont typeface="Arial"/>
              <a:buNone/>
            </a:pPr>
            <a:fld id="{00000000-1234-1234-1234-123412341234}" type="slidenum">
              <a:rPr lang="en" sz="1400" b="0" i="0" u="none" strike="noStrike" cap="none">
                <a:solidFill>
                  <a:schemeClr val="lt1"/>
                </a:solidFill>
                <a:latin typeface="Arial"/>
                <a:ea typeface="Arial"/>
                <a:cs typeface="Arial"/>
                <a:sym typeface="Arial"/>
              </a:rPr>
              <a:t>‹#›</a:t>
            </a:fld>
            <a:endParaRPr lang="en" sz="14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Caption">
    <p:spTree>
      <p:nvGrpSpPr>
        <p:cNvPr id="1" name="Shape 370"/>
        <p:cNvGrpSpPr/>
        <p:nvPr/>
      </p:nvGrpSpPr>
      <p:grpSpPr>
        <a:xfrm>
          <a:off x="0" y="0"/>
          <a:ext cx="0" cy="0"/>
          <a:chOff x="0" y="0"/>
          <a:chExt cx="0" cy="0"/>
        </a:xfrm>
      </p:grpSpPr>
      <p:sp>
        <p:nvSpPr>
          <p:cNvPr id="371" name="Shape 371"/>
          <p:cNvSpPr txBox="1">
            <a:spLocks noGrp="1"/>
          </p:cNvSpPr>
          <p:nvPr>
            <p:ph type="body" idx="1"/>
          </p:nvPr>
        </p:nvSpPr>
        <p:spPr>
          <a:xfrm>
            <a:off x="319500" y="4218925"/>
            <a:ext cx="5998800" cy="598799"/>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1"/>
              </a:buClr>
              <a:buFont typeface="Economica"/>
              <a:buNone/>
              <a:defRPr sz="2400" b="0" i="0" u="none" strike="noStrike" cap="none">
                <a:solidFill>
                  <a:schemeClr val="dk1"/>
                </a:solidFill>
                <a:latin typeface="Economica"/>
                <a:ea typeface="Economica"/>
                <a:cs typeface="Economica"/>
                <a:sym typeface="Economica"/>
              </a:defRPr>
            </a:lvl1pPr>
            <a:lvl2pPr marL="457200" marR="0" lvl="1"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9pPr>
          </a:lstStyle>
          <a:p>
            <a:endParaRPr/>
          </a:p>
        </p:txBody>
      </p:sp>
      <p:sp>
        <p:nvSpPr>
          <p:cNvPr id="372" name="Shape 372"/>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Big number">
    <p:spTree>
      <p:nvGrpSpPr>
        <p:cNvPr id="1" name="Shape 373"/>
        <p:cNvGrpSpPr/>
        <p:nvPr/>
      </p:nvGrpSpPr>
      <p:grpSpPr>
        <a:xfrm>
          <a:off x="0" y="0"/>
          <a:ext cx="0" cy="0"/>
          <a:chOff x="0" y="0"/>
          <a:chExt cx="0" cy="0"/>
        </a:xfrm>
      </p:grpSpPr>
      <p:sp>
        <p:nvSpPr>
          <p:cNvPr id="374" name="Shape 374"/>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375" name="Shape 375"/>
          <p:cNvSpPr txBox="1">
            <a:spLocks noGrp="1"/>
          </p:cNvSpPr>
          <p:nvPr>
            <p:ph type="title"/>
          </p:nvPr>
        </p:nvSpPr>
        <p:spPr>
          <a:xfrm>
            <a:off x="311700" y="957125"/>
            <a:ext cx="8520599" cy="2128799"/>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lt2"/>
              </a:buClr>
              <a:buFont typeface="Economica"/>
              <a:buNone/>
              <a:defRPr sz="16000" b="0" i="0" u="none" strike="noStrike" cap="none">
                <a:solidFill>
                  <a:schemeClr val="lt2"/>
                </a:solidFill>
                <a:latin typeface="Economica"/>
                <a:ea typeface="Economica"/>
                <a:cs typeface="Economica"/>
                <a:sym typeface="Economica"/>
              </a:defRPr>
            </a:lvl1pPr>
            <a:lvl2pPr lvl="1" indent="0" algn="ctr">
              <a:spcBef>
                <a:spcPts val="0"/>
              </a:spcBef>
              <a:buClr>
                <a:schemeClr val="lt2"/>
              </a:buClr>
              <a:buFont typeface="Economica"/>
              <a:buNone/>
              <a:defRPr sz="16000">
                <a:solidFill>
                  <a:schemeClr val="lt2"/>
                </a:solidFill>
                <a:latin typeface="Economica"/>
                <a:ea typeface="Economica"/>
                <a:cs typeface="Economica"/>
                <a:sym typeface="Economica"/>
              </a:defRPr>
            </a:lvl2pPr>
            <a:lvl3pPr lvl="2" indent="0" algn="ctr">
              <a:spcBef>
                <a:spcPts val="0"/>
              </a:spcBef>
              <a:buClr>
                <a:schemeClr val="lt2"/>
              </a:buClr>
              <a:buFont typeface="Economica"/>
              <a:buNone/>
              <a:defRPr sz="16000">
                <a:solidFill>
                  <a:schemeClr val="lt2"/>
                </a:solidFill>
                <a:latin typeface="Economica"/>
                <a:ea typeface="Economica"/>
                <a:cs typeface="Economica"/>
                <a:sym typeface="Economica"/>
              </a:defRPr>
            </a:lvl3pPr>
            <a:lvl4pPr lvl="3" indent="0" algn="ctr">
              <a:spcBef>
                <a:spcPts val="0"/>
              </a:spcBef>
              <a:buClr>
                <a:schemeClr val="lt2"/>
              </a:buClr>
              <a:buFont typeface="Economica"/>
              <a:buNone/>
              <a:defRPr sz="16000">
                <a:solidFill>
                  <a:schemeClr val="lt2"/>
                </a:solidFill>
                <a:latin typeface="Economica"/>
                <a:ea typeface="Economica"/>
                <a:cs typeface="Economica"/>
                <a:sym typeface="Economica"/>
              </a:defRPr>
            </a:lvl4pPr>
            <a:lvl5pPr lvl="4" indent="0" algn="ctr">
              <a:spcBef>
                <a:spcPts val="0"/>
              </a:spcBef>
              <a:buClr>
                <a:schemeClr val="lt2"/>
              </a:buClr>
              <a:buFont typeface="Economica"/>
              <a:buNone/>
              <a:defRPr sz="16000">
                <a:solidFill>
                  <a:schemeClr val="lt2"/>
                </a:solidFill>
                <a:latin typeface="Economica"/>
                <a:ea typeface="Economica"/>
                <a:cs typeface="Economica"/>
                <a:sym typeface="Economica"/>
              </a:defRPr>
            </a:lvl5pPr>
            <a:lvl6pPr lvl="5" indent="0" algn="ctr">
              <a:spcBef>
                <a:spcPts val="0"/>
              </a:spcBef>
              <a:buClr>
                <a:schemeClr val="lt2"/>
              </a:buClr>
              <a:buFont typeface="Economica"/>
              <a:buNone/>
              <a:defRPr sz="16000">
                <a:solidFill>
                  <a:schemeClr val="lt2"/>
                </a:solidFill>
                <a:latin typeface="Economica"/>
                <a:ea typeface="Economica"/>
                <a:cs typeface="Economica"/>
                <a:sym typeface="Economica"/>
              </a:defRPr>
            </a:lvl6pPr>
            <a:lvl7pPr lvl="6" indent="0" algn="ctr">
              <a:spcBef>
                <a:spcPts val="0"/>
              </a:spcBef>
              <a:buClr>
                <a:schemeClr val="lt2"/>
              </a:buClr>
              <a:buFont typeface="Economica"/>
              <a:buNone/>
              <a:defRPr sz="16000">
                <a:solidFill>
                  <a:schemeClr val="lt2"/>
                </a:solidFill>
                <a:latin typeface="Economica"/>
                <a:ea typeface="Economica"/>
                <a:cs typeface="Economica"/>
                <a:sym typeface="Economica"/>
              </a:defRPr>
            </a:lvl7pPr>
            <a:lvl8pPr lvl="7" indent="0" algn="ctr">
              <a:spcBef>
                <a:spcPts val="0"/>
              </a:spcBef>
              <a:buClr>
                <a:schemeClr val="lt2"/>
              </a:buClr>
              <a:buFont typeface="Economica"/>
              <a:buNone/>
              <a:defRPr sz="16000">
                <a:solidFill>
                  <a:schemeClr val="lt2"/>
                </a:solidFill>
                <a:latin typeface="Economica"/>
                <a:ea typeface="Economica"/>
                <a:cs typeface="Economica"/>
                <a:sym typeface="Economica"/>
              </a:defRPr>
            </a:lvl8pPr>
            <a:lvl9pPr lvl="8" indent="0" algn="ctr">
              <a:spcBef>
                <a:spcPts val="0"/>
              </a:spcBef>
              <a:buClr>
                <a:schemeClr val="lt2"/>
              </a:buClr>
              <a:buFont typeface="Economica"/>
              <a:buNone/>
              <a:defRPr sz="16000">
                <a:solidFill>
                  <a:schemeClr val="lt2"/>
                </a:solidFill>
                <a:latin typeface="Economica"/>
                <a:ea typeface="Economica"/>
                <a:cs typeface="Economica"/>
                <a:sym typeface="Economica"/>
              </a:defRPr>
            </a:lvl9pPr>
          </a:lstStyle>
          <a:p>
            <a:endParaRPr/>
          </a:p>
        </p:txBody>
      </p:sp>
      <p:sp>
        <p:nvSpPr>
          <p:cNvPr id="376" name="Shape 376"/>
          <p:cNvSpPr txBox="1">
            <a:spLocks noGrp="1"/>
          </p:cNvSpPr>
          <p:nvPr>
            <p:ph type="body" idx="1"/>
          </p:nvPr>
        </p:nvSpPr>
        <p:spPr>
          <a:xfrm>
            <a:off x="311700" y="3162000"/>
            <a:ext cx="8520599" cy="1071599"/>
          </a:xfrm>
          <a:prstGeom prst="rect">
            <a:avLst/>
          </a:prstGeom>
          <a:noFill/>
          <a:ln>
            <a:noFill/>
          </a:ln>
        </p:spPr>
        <p:txBody>
          <a:bodyPr lIns="91425" tIns="91425" rIns="91425" bIns="91425" anchor="t" anchorCtr="0"/>
          <a:lstStyle>
            <a:lvl1pPr marL="0" marR="0" lvl="0" indent="0" algn="ctr" rtl="0">
              <a:lnSpc>
                <a:spcPct val="115000"/>
              </a:lnSpc>
              <a:spcBef>
                <a:spcPts val="0"/>
              </a:spcBef>
              <a:spcAft>
                <a:spcPts val="1600"/>
              </a:spcAft>
              <a:buClr>
                <a:schemeClr val="dk1"/>
              </a:buClr>
              <a:buFont typeface="Open Sans"/>
              <a:buNone/>
              <a:defRPr sz="1800" b="0" i="0" u="none" strike="noStrike" cap="none">
                <a:solidFill>
                  <a:schemeClr val="dk1"/>
                </a:solidFill>
                <a:latin typeface="Open Sans"/>
                <a:ea typeface="Open Sans"/>
                <a:cs typeface="Open Sans"/>
                <a:sym typeface="Open Sans"/>
              </a:defRPr>
            </a:lvl1pPr>
            <a:lvl2pPr marL="457200" marR="0" lvl="1"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2pPr>
            <a:lvl3pPr marL="914400" marR="0" lvl="2"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3pPr>
            <a:lvl4pPr marL="1371600" marR="0" lvl="3"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4pPr>
            <a:lvl5pPr marL="1828800" marR="0" lvl="4"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5pPr>
            <a:lvl6pPr marL="2286000" marR="0" lvl="5"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6pPr>
            <a:lvl7pPr marL="2743200" marR="0" lvl="6"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7pPr>
            <a:lvl8pPr marL="3200400" marR="0" lvl="7"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8pPr>
            <a:lvl9pPr marL="3657600" marR="0" lvl="8" indent="0" algn="ctr"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9pPr>
          </a:lstStyle>
          <a:p>
            <a:endParaRPr/>
          </a:p>
        </p:txBody>
      </p:sp>
      <p:sp>
        <p:nvSpPr>
          <p:cNvPr id="377" name="Shape 377"/>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378"/>
        <p:cNvGrpSpPr/>
        <p:nvPr/>
      </p:nvGrpSpPr>
      <p:grpSpPr>
        <a:xfrm>
          <a:off x="0" y="0"/>
          <a:ext cx="0" cy="0"/>
          <a:chOff x="0" y="0"/>
          <a:chExt cx="0" cy="0"/>
        </a:xfrm>
      </p:grpSpPr>
      <p:sp>
        <p:nvSpPr>
          <p:cNvPr id="379" name="Shape 379"/>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384"/>
        <p:cNvGrpSpPr/>
        <p:nvPr/>
      </p:nvGrpSpPr>
      <p:grpSpPr>
        <a:xfrm>
          <a:off x="0" y="0"/>
          <a:ext cx="0" cy="0"/>
          <a:chOff x="0" y="0"/>
          <a:chExt cx="0" cy="0"/>
        </a:xfrm>
      </p:grpSpPr>
      <p:sp>
        <p:nvSpPr>
          <p:cNvPr id="385" name="Shape 385"/>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800">
                <a:solidFill>
                  <a:schemeClr val="dk1"/>
                </a:solidFill>
              </a:defRPr>
            </a:lvl2pPr>
            <a:lvl3pPr lvl="2" indent="0" rtl="0">
              <a:spcBef>
                <a:spcPts val="0"/>
              </a:spcBef>
              <a:buClr>
                <a:schemeClr val="dk1"/>
              </a:buClr>
              <a:buFont typeface="Arial"/>
              <a:buNone/>
              <a:defRPr sz="2800">
                <a:solidFill>
                  <a:schemeClr val="dk1"/>
                </a:solidFill>
              </a:defRPr>
            </a:lvl3pPr>
            <a:lvl4pPr lvl="3" indent="0" rtl="0">
              <a:spcBef>
                <a:spcPts val="0"/>
              </a:spcBef>
              <a:buClr>
                <a:schemeClr val="dk1"/>
              </a:buClr>
              <a:buFont typeface="Arial"/>
              <a:buNone/>
              <a:defRPr sz="2800">
                <a:solidFill>
                  <a:schemeClr val="dk1"/>
                </a:solidFill>
              </a:defRPr>
            </a:lvl4pPr>
            <a:lvl5pPr lvl="4" indent="0" rtl="0">
              <a:spcBef>
                <a:spcPts val="0"/>
              </a:spcBef>
              <a:buClr>
                <a:schemeClr val="dk1"/>
              </a:buClr>
              <a:buFont typeface="Arial"/>
              <a:buNone/>
              <a:defRPr sz="2800">
                <a:solidFill>
                  <a:schemeClr val="dk1"/>
                </a:solidFill>
              </a:defRPr>
            </a:lvl5pPr>
            <a:lvl6pPr lvl="5" indent="0" rtl="0">
              <a:spcBef>
                <a:spcPts val="0"/>
              </a:spcBef>
              <a:buClr>
                <a:schemeClr val="dk1"/>
              </a:buClr>
              <a:buFont typeface="Arial"/>
              <a:buNone/>
              <a:defRPr sz="2800">
                <a:solidFill>
                  <a:schemeClr val="dk1"/>
                </a:solidFill>
              </a:defRPr>
            </a:lvl6pPr>
            <a:lvl7pPr lvl="6" indent="0" rtl="0">
              <a:spcBef>
                <a:spcPts val="0"/>
              </a:spcBef>
              <a:buClr>
                <a:schemeClr val="dk1"/>
              </a:buClr>
              <a:buFont typeface="Arial"/>
              <a:buNone/>
              <a:defRPr sz="2800">
                <a:solidFill>
                  <a:schemeClr val="dk1"/>
                </a:solidFill>
              </a:defRPr>
            </a:lvl7pPr>
            <a:lvl8pPr lvl="7" indent="0" rtl="0">
              <a:spcBef>
                <a:spcPts val="0"/>
              </a:spcBef>
              <a:buClr>
                <a:schemeClr val="dk1"/>
              </a:buClr>
              <a:buFont typeface="Arial"/>
              <a:buNone/>
              <a:defRPr sz="2800">
                <a:solidFill>
                  <a:schemeClr val="dk1"/>
                </a:solidFill>
              </a:defRPr>
            </a:lvl8pPr>
            <a:lvl9pPr lvl="8" indent="0" rtl="0">
              <a:spcBef>
                <a:spcPts val="0"/>
              </a:spcBef>
              <a:buClr>
                <a:schemeClr val="dk1"/>
              </a:buClr>
              <a:buFont typeface="Arial"/>
              <a:buNone/>
              <a:defRPr sz="2800">
                <a:solidFill>
                  <a:schemeClr val="dk1"/>
                </a:solidFill>
              </a:defRPr>
            </a:lvl9pPr>
          </a:lstStyle>
          <a:p>
            <a:endParaRPr/>
          </a:p>
        </p:txBody>
      </p:sp>
      <p:sp>
        <p:nvSpPr>
          <p:cNvPr id="386" name="Shape 386"/>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387" name="Shape 387"/>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88"/>
        <p:cNvGrpSpPr/>
        <p:nvPr/>
      </p:nvGrpSpPr>
      <p:grpSpPr>
        <a:xfrm>
          <a:off x="0" y="0"/>
          <a:ext cx="0" cy="0"/>
          <a:chOff x="0" y="0"/>
          <a:chExt cx="0" cy="0"/>
        </a:xfrm>
      </p:grpSpPr>
      <p:sp>
        <p:nvSpPr>
          <p:cNvPr id="389" name="Shape 389"/>
          <p:cNvSpPr txBox="1">
            <a:spLocks noGrp="1"/>
          </p:cNvSpPr>
          <p:nvPr>
            <p:ph type="ctrTitle"/>
          </p:nvPr>
        </p:nvSpPr>
        <p:spPr>
          <a:xfrm>
            <a:off x="311708" y="744575"/>
            <a:ext cx="8520600" cy="2052600"/>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dk1"/>
              </a:buClr>
              <a:buFont typeface="Arial"/>
              <a:buNone/>
              <a:defRPr sz="5200" b="0" i="0" u="none" strike="noStrike" cap="none">
                <a:solidFill>
                  <a:schemeClr val="dk1"/>
                </a:solidFill>
                <a:latin typeface="Arial"/>
                <a:ea typeface="Arial"/>
                <a:cs typeface="Arial"/>
                <a:sym typeface="Arial"/>
              </a:defRPr>
            </a:lvl1pPr>
            <a:lvl2pPr lvl="1" indent="0" algn="ctr" rtl="0">
              <a:spcBef>
                <a:spcPts val="0"/>
              </a:spcBef>
              <a:buClr>
                <a:schemeClr val="dk1"/>
              </a:buClr>
              <a:buFont typeface="Arial"/>
              <a:buNone/>
              <a:defRPr sz="5200">
                <a:solidFill>
                  <a:schemeClr val="dk1"/>
                </a:solidFill>
              </a:defRPr>
            </a:lvl2pPr>
            <a:lvl3pPr lvl="2" indent="0" algn="ctr" rtl="0">
              <a:spcBef>
                <a:spcPts val="0"/>
              </a:spcBef>
              <a:buClr>
                <a:schemeClr val="dk1"/>
              </a:buClr>
              <a:buFont typeface="Arial"/>
              <a:buNone/>
              <a:defRPr sz="5200">
                <a:solidFill>
                  <a:schemeClr val="dk1"/>
                </a:solidFill>
              </a:defRPr>
            </a:lvl3pPr>
            <a:lvl4pPr lvl="3" indent="0" algn="ctr" rtl="0">
              <a:spcBef>
                <a:spcPts val="0"/>
              </a:spcBef>
              <a:buClr>
                <a:schemeClr val="dk1"/>
              </a:buClr>
              <a:buFont typeface="Arial"/>
              <a:buNone/>
              <a:defRPr sz="5200">
                <a:solidFill>
                  <a:schemeClr val="dk1"/>
                </a:solidFill>
              </a:defRPr>
            </a:lvl4pPr>
            <a:lvl5pPr lvl="4" indent="0" algn="ctr" rtl="0">
              <a:spcBef>
                <a:spcPts val="0"/>
              </a:spcBef>
              <a:buClr>
                <a:schemeClr val="dk1"/>
              </a:buClr>
              <a:buFont typeface="Arial"/>
              <a:buNone/>
              <a:defRPr sz="5200">
                <a:solidFill>
                  <a:schemeClr val="dk1"/>
                </a:solidFill>
              </a:defRPr>
            </a:lvl5pPr>
            <a:lvl6pPr lvl="5" indent="0" algn="ctr" rtl="0">
              <a:spcBef>
                <a:spcPts val="0"/>
              </a:spcBef>
              <a:buClr>
                <a:schemeClr val="dk1"/>
              </a:buClr>
              <a:buFont typeface="Arial"/>
              <a:buNone/>
              <a:defRPr sz="5200">
                <a:solidFill>
                  <a:schemeClr val="dk1"/>
                </a:solidFill>
              </a:defRPr>
            </a:lvl6pPr>
            <a:lvl7pPr lvl="6" indent="0" algn="ctr" rtl="0">
              <a:spcBef>
                <a:spcPts val="0"/>
              </a:spcBef>
              <a:buClr>
                <a:schemeClr val="dk1"/>
              </a:buClr>
              <a:buFont typeface="Arial"/>
              <a:buNone/>
              <a:defRPr sz="5200">
                <a:solidFill>
                  <a:schemeClr val="dk1"/>
                </a:solidFill>
              </a:defRPr>
            </a:lvl7pPr>
            <a:lvl8pPr lvl="7" indent="0" algn="ctr" rtl="0">
              <a:spcBef>
                <a:spcPts val="0"/>
              </a:spcBef>
              <a:buClr>
                <a:schemeClr val="dk1"/>
              </a:buClr>
              <a:buFont typeface="Arial"/>
              <a:buNone/>
              <a:defRPr sz="5200">
                <a:solidFill>
                  <a:schemeClr val="dk1"/>
                </a:solidFill>
              </a:defRPr>
            </a:lvl8pPr>
            <a:lvl9pPr lvl="8" indent="0" algn="ctr" rtl="0">
              <a:spcBef>
                <a:spcPts val="0"/>
              </a:spcBef>
              <a:buClr>
                <a:schemeClr val="dk1"/>
              </a:buClr>
              <a:buFont typeface="Arial"/>
              <a:buNone/>
              <a:defRPr sz="5200">
                <a:solidFill>
                  <a:schemeClr val="dk1"/>
                </a:solidFill>
              </a:defRPr>
            </a:lvl9pPr>
          </a:lstStyle>
          <a:p>
            <a:endParaRPr/>
          </a:p>
        </p:txBody>
      </p:sp>
      <p:sp>
        <p:nvSpPr>
          <p:cNvPr id="390" name="Shape 390"/>
          <p:cNvSpPr txBox="1">
            <a:spLocks noGrp="1"/>
          </p:cNvSpPr>
          <p:nvPr>
            <p:ph type="subTitle" idx="1"/>
          </p:nvPr>
        </p:nvSpPr>
        <p:spPr>
          <a:xfrm>
            <a:off x="311700" y="2834125"/>
            <a:ext cx="8520600" cy="792600"/>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1pPr>
            <a:lvl2pPr marL="457200" marR="0" lvl="1"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2pPr>
            <a:lvl3pPr marL="914400" marR="0" lvl="2"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3pPr>
            <a:lvl4pPr marL="1371600" marR="0" lvl="3"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4pPr>
            <a:lvl5pPr marL="1828800" marR="0" lvl="4"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5pPr>
            <a:lvl6pPr marL="2286000" marR="0" lvl="5"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6pPr>
            <a:lvl7pPr marL="2743200" marR="0" lvl="6"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7pPr>
            <a:lvl8pPr marL="3200400" marR="0" lvl="7"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8pPr>
            <a:lvl9pPr marL="3657600" marR="0" lvl="8" indent="0" algn="ctr" rtl="0">
              <a:lnSpc>
                <a:spcPct val="100000"/>
              </a:lnSpc>
              <a:spcBef>
                <a:spcPts val="0"/>
              </a:spcBef>
              <a:spcAft>
                <a:spcPts val="0"/>
              </a:spcAft>
              <a:buClr>
                <a:schemeClr val="dk2"/>
              </a:buClr>
              <a:buFont typeface="Arial"/>
              <a:buNone/>
              <a:defRPr sz="2800" b="0" i="0" u="none" strike="noStrike" cap="none">
                <a:solidFill>
                  <a:schemeClr val="dk2"/>
                </a:solidFill>
                <a:latin typeface="Arial"/>
                <a:ea typeface="Arial"/>
                <a:cs typeface="Arial"/>
                <a:sym typeface="Arial"/>
              </a:defRPr>
            </a:lvl9pPr>
          </a:lstStyle>
          <a:p>
            <a:endParaRPr/>
          </a:p>
        </p:txBody>
      </p:sp>
      <p:sp>
        <p:nvSpPr>
          <p:cNvPr id="391" name="Shape 391"/>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cSld name="Section title">
    <p:spTree>
      <p:nvGrpSpPr>
        <p:cNvPr id="1" name="Shape 392"/>
        <p:cNvGrpSpPr/>
        <p:nvPr/>
      </p:nvGrpSpPr>
      <p:grpSpPr>
        <a:xfrm>
          <a:off x="0" y="0"/>
          <a:ext cx="0" cy="0"/>
          <a:chOff x="0" y="0"/>
          <a:chExt cx="0" cy="0"/>
        </a:xfrm>
      </p:grpSpPr>
      <p:sp>
        <p:nvSpPr>
          <p:cNvPr id="393" name="Shape 393"/>
          <p:cNvSpPr txBox="1">
            <a:spLocks noGrp="1"/>
          </p:cNvSpPr>
          <p:nvPr>
            <p:ph type="title"/>
          </p:nvPr>
        </p:nvSpPr>
        <p:spPr>
          <a:xfrm>
            <a:off x="311700" y="2150850"/>
            <a:ext cx="8520600" cy="8418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Arial"/>
              <a:buNone/>
              <a:defRPr sz="3600" b="0" i="0" u="none" strike="noStrike" cap="none">
                <a:solidFill>
                  <a:schemeClr val="dk1"/>
                </a:solidFill>
                <a:latin typeface="Arial"/>
                <a:ea typeface="Arial"/>
                <a:cs typeface="Arial"/>
                <a:sym typeface="Arial"/>
              </a:defRPr>
            </a:lvl1pPr>
            <a:lvl2pPr lvl="1" indent="0" algn="ctr" rtl="0">
              <a:spcBef>
                <a:spcPts val="0"/>
              </a:spcBef>
              <a:buClr>
                <a:schemeClr val="dk1"/>
              </a:buClr>
              <a:buFont typeface="Arial"/>
              <a:buNone/>
              <a:defRPr sz="3600">
                <a:solidFill>
                  <a:schemeClr val="dk1"/>
                </a:solidFill>
              </a:defRPr>
            </a:lvl2pPr>
            <a:lvl3pPr lvl="2" indent="0" algn="ctr" rtl="0">
              <a:spcBef>
                <a:spcPts val="0"/>
              </a:spcBef>
              <a:buClr>
                <a:schemeClr val="dk1"/>
              </a:buClr>
              <a:buFont typeface="Arial"/>
              <a:buNone/>
              <a:defRPr sz="3600">
                <a:solidFill>
                  <a:schemeClr val="dk1"/>
                </a:solidFill>
              </a:defRPr>
            </a:lvl3pPr>
            <a:lvl4pPr lvl="3" indent="0" algn="ctr" rtl="0">
              <a:spcBef>
                <a:spcPts val="0"/>
              </a:spcBef>
              <a:buClr>
                <a:schemeClr val="dk1"/>
              </a:buClr>
              <a:buFont typeface="Arial"/>
              <a:buNone/>
              <a:defRPr sz="3600">
                <a:solidFill>
                  <a:schemeClr val="dk1"/>
                </a:solidFill>
              </a:defRPr>
            </a:lvl4pPr>
            <a:lvl5pPr lvl="4" indent="0" algn="ctr" rtl="0">
              <a:spcBef>
                <a:spcPts val="0"/>
              </a:spcBef>
              <a:buClr>
                <a:schemeClr val="dk1"/>
              </a:buClr>
              <a:buFont typeface="Arial"/>
              <a:buNone/>
              <a:defRPr sz="3600">
                <a:solidFill>
                  <a:schemeClr val="dk1"/>
                </a:solidFill>
              </a:defRPr>
            </a:lvl5pPr>
            <a:lvl6pPr lvl="5" indent="0" algn="ctr" rtl="0">
              <a:spcBef>
                <a:spcPts val="0"/>
              </a:spcBef>
              <a:buClr>
                <a:schemeClr val="dk1"/>
              </a:buClr>
              <a:buFont typeface="Arial"/>
              <a:buNone/>
              <a:defRPr sz="3600">
                <a:solidFill>
                  <a:schemeClr val="dk1"/>
                </a:solidFill>
              </a:defRPr>
            </a:lvl6pPr>
            <a:lvl7pPr lvl="6" indent="0" algn="ctr" rtl="0">
              <a:spcBef>
                <a:spcPts val="0"/>
              </a:spcBef>
              <a:buClr>
                <a:schemeClr val="dk1"/>
              </a:buClr>
              <a:buFont typeface="Arial"/>
              <a:buNone/>
              <a:defRPr sz="3600">
                <a:solidFill>
                  <a:schemeClr val="dk1"/>
                </a:solidFill>
              </a:defRPr>
            </a:lvl7pPr>
            <a:lvl8pPr lvl="7" indent="0" algn="ctr" rtl="0">
              <a:spcBef>
                <a:spcPts val="0"/>
              </a:spcBef>
              <a:buClr>
                <a:schemeClr val="dk1"/>
              </a:buClr>
              <a:buFont typeface="Arial"/>
              <a:buNone/>
              <a:defRPr sz="3600">
                <a:solidFill>
                  <a:schemeClr val="dk1"/>
                </a:solidFill>
              </a:defRPr>
            </a:lvl8pPr>
            <a:lvl9pPr lvl="8" indent="0" algn="ctr" rtl="0">
              <a:spcBef>
                <a:spcPts val="0"/>
              </a:spcBef>
              <a:buClr>
                <a:schemeClr val="dk1"/>
              </a:buClr>
              <a:buFont typeface="Arial"/>
              <a:buNone/>
              <a:defRPr sz="3600">
                <a:solidFill>
                  <a:schemeClr val="dk1"/>
                </a:solidFill>
              </a:defRPr>
            </a:lvl9pPr>
          </a:lstStyle>
          <a:p>
            <a:endParaRPr/>
          </a:p>
        </p:txBody>
      </p:sp>
      <p:sp>
        <p:nvSpPr>
          <p:cNvPr id="394" name="Shape 394"/>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395"/>
        <p:cNvGrpSpPr/>
        <p:nvPr/>
      </p:nvGrpSpPr>
      <p:grpSpPr>
        <a:xfrm>
          <a:off x="0" y="0"/>
          <a:ext cx="0" cy="0"/>
          <a:chOff x="0" y="0"/>
          <a:chExt cx="0" cy="0"/>
        </a:xfrm>
      </p:grpSpPr>
      <p:sp>
        <p:nvSpPr>
          <p:cNvPr id="396" name="Shape 39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800">
                <a:solidFill>
                  <a:schemeClr val="dk1"/>
                </a:solidFill>
              </a:defRPr>
            </a:lvl2pPr>
            <a:lvl3pPr lvl="2" indent="0" rtl="0">
              <a:spcBef>
                <a:spcPts val="0"/>
              </a:spcBef>
              <a:buClr>
                <a:schemeClr val="dk1"/>
              </a:buClr>
              <a:buFont typeface="Arial"/>
              <a:buNone/>
              <a:defRPr sz="2800">
                <a:solidFill>
                  <a:schemeClr val="dk1"/>
                </a:solidFill>
              </a:defRPr>
            </a:lvl3pPr>
            <a:lvl4pPr lvl="3" indent="0" rtl="0">
              <a:spcBef>
                <a:spcPts val="0"/>
              </a:spcBef>
              <a:buClr>
                <a:schemeClr val="dk1"/>
              </a:buClr>
              <a:buFont typeface="Arial"/>
              <a:buNone/>
              <a:defRPr sz="2800">
                <a:solidFill>
                  <a:schemeClr val="dk1"/>
                </a:solidFill>
              </a:defRPr>
            </a:lvl4pPr>
            <a:lvl5pPr lvl="4" indent="0" rtl="0">
              <a:spcBef>
                <a:spcPts val="0"/>
              </a:spcBef>
              <a:buClr>
                <a:schemeClr val="dk1"/>
              </a:buClr>
              <a:buFont typeface="Arial"/>
              <a:buNone/>
              <a:defRPr sz="2800">
                <a:solidFill>
                  <a:schemeClr val="dk1"/>
                </a:solidFill>
              </a:defRPr>
            </a:lvl5pPr>
            <a:lvl6pPr lvl="5" indent="0" rtl="0">
              <a:spcBef>
                <a:spcPts val="0"/>
              </a:spcBef>
              <a:buClr>
                <a:schemeClr val="dk1"/>
              </a:buClr>
              <a:buFont typeface="Arial"/>
              <a:buNone/>
              <a:defRPr sz="2800">
                <a:solidFill>
                  <a:schemeClr val="dk1"/>
                </a:solidFill>
              </a:defRPr>
            </a:lvl6pPr>
            <a:lvl7pPr lvl="6" indent="0" rtl="0">
              <a:spcBef>
                <a:spcPts val="0"/>
              </a:spcBef>
              <a:buClr>
                <a:schemeClr val="dk1"/>
              </a:buClr>
              <a:buFont typeface="Arial"/>
              <a:buNone/>
              <a:defRPr sz="2800">
                <a:solidFill>
                  <a:schemeClr val="dk1"/>
                </a:solidFill>
              </a:defRPr>
            </a:lvl7pPr>
            <a:lvl8pPr lvl="7" indent="0" rtl="0">
              <a:spcBef>
                <a:spcPts val="0"/>
              </a:spcBef>
              <a:buClr>
                <a:schemeClr val="dk1"/>
              </a:buClr>
              <a:buFont typeface="Arial"/>
              <a:buNone/>
              <a:defRPr sz="2800">
                <a:solidFill>
                  <a:schemeClr val="dk1"/>
                </a:solidFill>
              </a:defRPr>
            </a:lvl8pPr>
            <a:lvl9pPr lvl="8" indent="0" rtl="0">
              <a:spcBef>
                <a:spcPts val="0"/>
              </a:spcBef>
              <a:buClr>
                <a:schemeClr val="dk1"/>
              </a:buClr>
              <a:buFont typeface="Arial"/>
              <a:buNone/>
              <a:defRPr sz="2800">
                <a:solidFill>
                  <a:schemeClr val="dk1"/>
                </a:solidFill>
              </a:defRPr>
            </a:lvl9pPr>
          </a:lstStyle>
          <a:p>
            <a:endParaRPr/>
          </a:p>
        </p:txBody>
      </p:sp>
      <p:sp>
        <p:nvSpPr>
          <p:cNvPr id="397" name="Shape 397"/>
          <p:cNvSpPr txBox="1">
            <a:spLocks noGrp="1"/>
          </p:cNvSpPr>
          <p:nvPr>
            <p:ph type="body" idx="1"/>
          </p:nvPr>
        </p:nvSpPr>
        <p:spPr>
          <a:xfrm>
            <a:off x="311700" y="1152475"/>
            <a:ext cx="3999900" cy="3416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9pPr>
          </a:lstStyle>
          <a:p>
            <a:endParaRPr/>
          </a:p>
        </p:txBody>
      </p:sp>
      <p:sp>
        <p:nvSpPr>
          <p:cNvPr id="398" name="Shape 398"/>
          <p:cNvSpPr txBox="1">
            <a:spLocks noGrp="1"/>
          </p:cNvSpPr>
          <p:nvPr>
            <p:ph type="body" idx="2"/>
          </p:nvPr>
        </p:nvSpPr>
        <p:spPr>
          <a:xfrm>
            <a:off x="4832400" y="1152475"/>
            <a:ext cx="3999900" cy="3416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9pPr>
          </a:lstStyle>
          <a:p>
            <a:endParaRPr/>
          </a:p>
        </p:txBody>
      </p:sp>
      <p:sp>
        <p:nvSpPr>
          <p:cNvPr id="399" name="Shape 399"/>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00"/>
        <p:cNvGrpSpPr/>
        <p:nvPr/>
      </p:nvGrpSpPr>
      <p:grpSpPr>
        <a:xfrm>
          <a:off x="0" y="0"/>
          <a:ext cx="0" cy="0"/>
          <a:chOff x="0" y="0"/>
          <a:chExt cx="0" cy="0"/>
        </a:xfrm>
      </p:grpSpPr>
      <p:sp>
        <p:nvSpPr>
          <p:cNvPr id="401" name="Shape 401"/>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800">
                <a:solidFill>
                  <a:schemeClr val="dk1"/>
                </a:solidFill>
              </a:defRPr>
            </a:lvl2pPr>
            <a:lvl3pPr lvl="2" indent="0" rtl="0">
              <a:spcBef>
                <a:spcPts val="0"/>
              </a:spcBef>
              <a:buClr>
                <a:schemeClr val="dk1"/>
              </a:buClr>
              <a:buFont typeface="Arial"/>
              <a:buNone/>
              <a:defRPr sz="2800">
                <a:solidFill>
                  <a:schemeClr val="dk1"/>
                </a:solidFill>
              </a:defRPr>
            </a:lvl3pPr>
            <a:lvl4pPr lvl="3" indent="0" rtl="0">
              <a:spcBef>
                <a:spcPts val="0"/>
              </a:spcBef>
              <a:buClr>
                <a:schemeClr val="dk1"/>
              </a:buClr>
              <a:buFont typeface="Arial"/>
              <a:buNone/>
              <a:defRPr sz="2800">
                <a:solidFill>
                  <a:schemeClr val="dk1"/>
                </a:solidFill>
              </a:defRPr>
            </a:lvl4pPr>
            <a:lvl5pPr lvl="4" indent="0" rtl="0">
              <a:spcBef>
                <a:spcPts val="0"/>
              </a:spcBef>
              <a:buClr>
                <a:schemeClr val="dk1"/>
              </a:buClr>
              <a:buFont typeface="Arial"/>
              <a:buNone/>
              <a:defRPr sz="2800">
                <a:solidFill>
                  <a:schemeClr val="dk1"/>
                </a:solidFill>
              </a:defRPr>
            </a:lvl5pPr>
            <a:lvl6pPr lvl="5" indent="0" rtl="0">
              <a:spcBef>
                <a:spcPts val="0"/>
              </a:spcBef>
              <a:buClr>
                <a:schemeClr val="dk1"/>
              </a:buClr>
              <a:buFont typeface="Arial"/>
              <a:buNone/>
              <a:defRPr sz="2800">
                <a:solidFill>
                  <a:schemeClr val="dk1"/>
                </a:solidFill>
              </a:defRPr>
            </a:lvl6pPr>
            <a:lvl7pPr lvl="6" indent="0" rtl="0">
              <a:spcBef>
                <a:spcPts val="0"/>
              </a:spcBef>
              <a:buClr>
                <a:schemeClr val="dk1"/>
              </a:buClr>
              <a:buFont typeface="Arial"/>
              <a:buNone/>
              <a:defRPr sz="2800">
                <a:solidFill>
                  <a:schemeClr val="dk1"/>
                </a:solidFill>
              </a:defRPr>
            </a:lvl7pPr>
            <a:lvl8pPr lvl="7" indent="0" rtl="0">
              <a:spcBef>
                <a:spcPts val="0"/>
              </a:spcBef>
              <a:buClr>
                <a:schemeClr val="dk1"/>
              </a:buClr>
              <a:buFont typeface="Arial"/>
              <a:buNone/>
              <a:defRPr sz="2800">
                <a:solidFill>
                  <a:schemeClr val="dk1"/>
                </a:solidFill>
              </a:defRPr>
            </a:lvl8pPr>
            <a:lvl9pPr lvl="8" indent="0" rtl="0">
              <a:spcBef>
                <a:spcPts val="0"/>
              </a:spcBef>
              <a:buClr>
                <a:schemeClr val="dk1"/>
              </a:buClr>
              <a:buFont typeface="Arial"/>
              <a:buNone/>
              <a:defRPr sz="2800">
                <a:solidFill>
                  <a:schemeClr val="dk1"/>
                </a:solidFill>
              </a:defRPr>
            </a:lvl9pPr>
          </a:lstStyle>
          <a:p>
            <a:endParaRPr/>
          </a:p>
        </p:txBody>
      </p:sp>
      <p:sp>
        <p:nvSpPr>
          <p:cNvPr id="402" name="Shape 402"/>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403"/>
        <p:cNvGrpSpPr/>
        <p:nvPr/>
      </p:nvGrpSpPr>
      <p:grpSpPr>
        <a:xfrm>
          <a:off x="0" y="0"/>
          <a:ext cx="0" cy="0"/>
          <a:chOff x="0" y="0"/>
          <a:chExt cx="0" cy="0"/>
        </a:xfrm>
      </p:grpSpPr>
      <p:sp>
        <p:nvSpPr>
          <p:cNvPr id="404" name="Shape 404"/>
          <p:cNvSpPr txBox="1">
            <a:spLocks noGrp="1"/>
          </p:cNvSpPr>
          <p:nvPr>
            <p:ph type="title"/>
          </p:nvPr>
        </p:nvSpPr>
        <p:spPr>
          <a:xfrm>
            <a:off x="311700" y="555600"/>
            <a:ext cx="2808000" cy="7557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400">
                <a:solidFill>
                  <a:schemeClr val="dk1"/>
                </a:solidFill>
              </a:defRPr>
            </a:lvl2pPr>
            <a:lvl3pPr lvl="2" indent="0" rtl="0">
              <a:spcBef>
                <a:spcPts val="0"/>
              </a:spcBef>
              <a:buClr>
                <a:schemeClr val="dk1"/>
              </a:buClr>
              <a:buFont typeface="Arial"/>
              <a:buNone/>
              <a:defRPr sz="2400">
                <a:solidFill>
                  <a:schemeClr val="dk1"/>
                </a:solidFill>
              </a:defRPr>
            </a:lvl3pPr>
            <a:lvl4pPr lvl="3" indent="0" rtl="0">
              <a:spcBef>
                <a:spcPts val="0"/>
              </a:spcBef>
              <a:buClr>
                <a:schemeClr val="dk1"/>
              </a:buClr>
              <a:buFont typeface="Arial"/>
              <a:buNone/>
              <a:defRPr sz="2400">
                <a:solidFill>
                  <a:schemeClr val="dk1"/>
                </a:solidFill>
              </a:defRPr>
            </a:lvl4pPr>
            <a:lvl5pPr lvl="4" indent="0" rtl="0">
              <a:spcBef>
                <a:spcPts val="0"/>
              </a:spcBef>
              <a:buClr>
                <a:schemeClr val="dk1"/>
              </a:buClr>
              <a:buFont typeface="Arial"/>
              <a:buNone/>
              <a:defRPr sz="2400">
                <a:solidFill>
                  <a:schemeClr val="dk1"/>
                </a:solidFill>
              </a:defRPr>
            </a:lvl5pPr>
            <a:lvl6pPr lvl="5" indent="0" rtl="0">
              <a:spcBef>
                <a:spcPts val="0"/>
              </a:spcBef>
              <a:buClr>
                <a:schemeClr val="dk1"/>
              </a:buClr>
              <a:buFont typeface="Arial"/>
              <a:buNone/>
              <a:defRPr sz="2400">
                <a:solidFill>
                  <a:schemeClr val="dk1"/>
                </a:solidFill>
              </a:defRPr>
            </a:lvl6pPr>
            <a:lvl7pPr lvl="6" indent="0" rtl="0">
              <a:spcBef>
                <a:spcPts val="0"/>
              </a:spcBef>
              <a:buClr>
                <a:schemeClr val="dk1"/>
              </a:buClr>
              <a:buFont typeface="Arial"/>
              <a:buNone/>
              <a:defRPr sz="2400">
                <a:solidFill>
                  <a:schemeClr val="dk1"/>
                </a:solidFill>
              </a:defRPr>
            </a:lvl7pPr>
            <a:lvl8pPr lvl="7" indent="0" rtl="0">
              <a:spcBef>
                <a:spcPts val="0"/>
              </a:spcBef>
              <a:buClr>
                <a:schemeClr val="dk1"/>
              </a:buClr>
              <a:buFont typeface="Arial"/>
              <a:buNone/>
              <a:defRPr sz="2400">
                <a:solidFill>
                  <a:schemeClr val="dk1"/>
                </a:solidFill>
              </a:defRPr>
            </a:lvl8pPr>
            <a:lvl9pPr lvl="8" indent="0" rtl="0">
              <a:spcBef>
                <a:spcPts val="0"/>
              </a:spcBef>
              <a:buClr>
                <a:schemeClr val="dk1"/>
              </a:buClr>
              <a:buFont typeface="Arial"/>
              <a:buNone/>
              <a:defRPr sz="2400">
                <a:solidFill>
                  <a:schemeClr val="dk1"/>
                </a:solidFill>
              </a:defRPr>
            </a:lvl9pPr>
          </a:lstStyle>
          <a:p>
            <a:endParaRPr/>
          </a:p>
        </p:txBody>
      </p:sp>
      <p:sp>
        <p:nvSpPr>
          <p:cNvPr id="405" name="Shape 405"/>
          <p:cNvSpPr txBox="1">
            <a:spLocks noGrp="1"/>
          </p:cNvSpPr>
          <p:nvPr>
            <p:ph type="body" idx="1"/>
          </p:nvPr>
        </p:nvSpPr>
        <p:spPr>
          <a:xfrm>
            <a:off x="311700" y="1389600"/>
            <a:ext cx="2808000" cy="3179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200" b="0" i="0" u="none" strike="noStrike" cap="none">
                <a:solidFill>
                  <a:schemeClr val="dk2"/>
                </a:solidFill>
                <a:latin typeface="Arial"/>
                <a:ea typeface="Arial"/>
                <a:cs typeface="Arial"/>
                <a:sym typeface="Arial"/>
              </a:defRPr>
            </a:lvl9pPr>
          </a:lstStyle>
          <a:p>
            <a:endParaRPr/>
          </a:p>
        </p:txBody>
      </p:sp>
      <p:sp>
        <p:nvSpPr>
          <p:cNvPr id="406" name="Shape 406"/>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Main point">
    <p:spTree>
      <p:nvGrpSpPr>
        <p:cNvPr id="1" name="Shape 407"/>
        <p:cNvGrpSpPr/>
        <p:nvPr/>
      </p:nvGrpSpPr>
      <p:grpSpPr>
        <a:xfrm>
          <a:off x="0" y="0"/>
          <a:ext cx="0" cy="0"/>
          <a:chOff x="0" y="0"/>
          <a:chExt cx="0" cy="0"/>
        </a:xfrm>
      </p:grpSpPr>
      <p:sp>
        <p:nvSpPr>
          <p:cNvPr id="408" name="Shape 408"/>
          <p:cNvSpPr txBox="1">
            <a:spLocks noGrp="1"/>
          </p:cNvSpPr>
          <p:nvPr>
            <p:ph type="title"/>
          </p:nvPr>
        </p:nvSpPr>
        <p:spPr>
          <a:xfrm>
            <a:off x="490250" y="450150"/>
            <a:ext cx="6367800" cy="40908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1"/>
              </a:buClr>
              <a:buFont typeface="Arial"/>
              <a:buNone/>
              <a:defRPr sz="4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4800">
                <a:solidFill>
                  <a:schemeClr val="dk1"/>
                </a:solidFill>
              </a:defRPr>
            </a:lvl2pPr>
            <a:lvl3pPr lvl="2" indent="0" rtl="0">
              <a:spcBef>
                <a:spcPts val="0"/>
              </a:spcBef>
              <a:buClr>
                <a:schemeClr val="dk1"/>
              </a:buClr>
              <a:buFont typeface="Arial"/>
              <a:buNone/>
              <a:defRPr sz="4800">
                <a:solidFill>
                  <a:schemeClr val="dk1"/>
                </a:solidFill>
              </a:defRPr>
            </a:lvl3pPr>
            <a:lvl4pPr lvl="3" indent="0" rtl="0">
              <a:spcBef>
                <a:spcPts val="0"/>
              </a:spcBef>
              <a:buClr>
                <a:schemeClr val="dk1"/>
              </a:buClr>
              <a:buFont typeface="Arial"/>
              <a:buNone/>
              <a:defRPr sz="4800">
                <a:solidFill>
                  <a:schemeClr val="dk1"/>
                </a:solidFill>
              </a:defRPr>
            </a:lvl4pPr>
            <a:lvl5pPr lvl="4" indent="0" rtl="0">
              <a:spcBef>
                <a:spcPts val="0"/>
              </a:spcBef>
              <a:buClr>
                <a:schemeClr val="dk1"/>
              </a:buClr>
              <a:buFont typeface="Arial"/>
              <a:buNone/>
              <a:defRPr sz="4800">
                <a:solidFill>
                  <a:schemeClr val="dk1"/>
                </a:solidFill>
              </a:defRPr>
            </a:lvl5pPr>
            <a:lvl6pPr lvl="5" indent="0" rtl="0">
              <a:spcBef>
                <a:spcPts val="0"/>
              </a:spcBef>
              <a:buClr>
                <a:schemeClr val="dk1"/>
              </a:buClr>
              <a:buFont typeface="Arial"/>
              <a:buNone/>
              <a:defRPr sz="4800">
                <a:solidFill>
                  <a:schemeClr val="dk1"/>
                </a:solidFill>
              </a:defRPr>
            </a:lvl6pPr>
            <a:lvl7pPr lvl="6" indent="0" rtl="0">
              <a:spcBef>
                <a:spcPts val="0"/>
              </a:spcBef>
              <a:buClr>
                <a:schemeClr val="dk1"/>
              </a:buClr>
              <a:buFont typeface="Arial"/>
              <a:buNone/>
              <a:defRPr sz="4800">
                <a:solidFill>
                  <a:schemeClr val="dk1"/>
                </a:solidFill>
              </a:defRPr>
            </a:lvl7pPr>
            <a:lvl8pPr lvl="7" indent="0" rtl="0">
              <a:spcBef>
                <a:spcPts val="0"/>
              </a:spcBef>
              <a:buClr>
                <a:schemeClr val="dk1"/>
              </a:buClr>
              <a:buFont typeface="Arial"/>
              <a:buNone/>
              <a:defRPr sz="4800">
                <a:solidFill>
                  <a:schemeClr val="dk1"/>
                </a:solidFill>
              </a:defRPr>
            </a:lvl8pPr>
            <a:lvl9pPr lvl="8" indent="0" rtl="0">
              <a:spcBef>
                <a:spcPts val="0"/>
              </a:spcBef>
              <a:buClr>
                <a:schemeClr val="dk1"/>
              </a:buClr>
              <a:buFont typeface="Arial"/>
              <a:buNone/>
              <a:defRPr sz="4800">
                <a:solidFill>
                  <a:schemeClr val="dk1"/>
                </a:solidFill>
              </a:defRPr>
            </a:lvl9pPr>
          </a:lstStyle>
          <a:p>
            <a:endParaRPr/>
          </a:p>
        </p:txBody>
      </p:sp>
      <p:sp>
        <p:nvSpPr>
          <p:cNvPr id="409" name="Shape 409"/>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410"/>
        <p:cNvGrpSpPr/>
        <p:nvPr/>
      </p:nvGrpSpPr>
      <p:grpSpPr>
        <a:xfrm>
          <a:off x="0" y="0"/>
          <a:ext cx="0" cy="0"/>
          <a:chOff x="0" y="0"/>
          <a:chExt cx="0" cy="0"/>
        </a:xfrm>
      </p:grpSpPr>
      <p:sp>
        <p:nvSpPr>
          <p:cNvPr id="411" name="Shape 411"/>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sp>
        <p:nvSpPr>
          <p:cNvPr id="412" name="Shape 412"/>
          <p:cNvSpPr txBox="1">
            <a:spLocks noGrp="1"/>
          </p:cNvSpPr>
          <p:nvPr>
            <p:ph type="title"/>
          </p:nvPr>
        </p:nvSpPr>
        <p:spPr>
          <a:xfrm>
            <a:off x="265500" y="1233175"/>
            <a:ext cx="4045200" cy="1482300"/>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dk1"/>
              </a:buClr>
              <a:buFont typeface="Arial"/>
              <a:buNone/>
              <a:defRPr sz="4200" b="0" i="0" u="none" strike="noStrike" cap="none">
                <a:solidFill>
                  <a:schemeClr val="dk1"/>
                </a:solidFill>
                <a:latin typeface="Arial"/>
                <a:ea typeface="Arial"/>
                <a:cs typeface="Arial"/>
                <a:sym typeface="Arial"/>
              </a:defRPr>
            </a:lvl1pPr>
            <a:lvl2pPr lvl="1" indent="0" algn="ctr" rtl="0">
              <a:spcBef>
                <a:spcPts val="0"/>
              </a:spcBef>
              <a:buClr>
                <a:schemeClr val="dk1"/>
              </a:buClr>
              <a:buFont typeface="Arial"/>
              <a:buNone/>
              <a:defRPr sz="4200">
                <a:solidFill>
                  <a:schemeClr val="dk1"/>
                </a:solidFill>
              </a:defRPr>
            </a:lvl2pPr>
            <a:lvl3pPr lvl="2" indent="0" algn="ctr" rtl="0">
              <a:spcBef>
                <a:spcPts val="0"/>
              </a:spcBef>
              <a:buClr>
                <a:schemeClr val="dk1"/>
              </a:buClr>
              <a:buFont typeface="Arial"/>
              <a:buNone/>
              <a:defRPr sz="4200">
                <a:solidFill>
                  <a:schemeClr val="dk1"/>
                </a:solidFill>
              </a:defRPr>
            </a:lvl3pPr>
            <a:lvl4pPr lvl="3" indent="0" algn="ctr" rtl="0">
              <a:spcBef>
                <a:spcPts val="0"/>
              </a:spcBef>
              <a:buClr>
                <a:schemeClr val="dk1"/>
              </a:buClr>
              <a:buFont typeface="Arial"/>
              <a:buNone/>
              <a:defRPr sz="4200">
                <a:solidFill>
                  <a:schemeClr val="dk1"/>
                </a:solidFill>
              </a:defRPr>
            </a:lvl4pPr>
            <a:lvl5pPr lvl="4" indent="0" algn="ctr" rtl="0">
              <a:spcBef>
                <a:spcPts val="0"/>
              </a:spcBef>
              <a:buClr>
                <a:schemeClr val="dk1"/>
              </a:buClr>
              <a:buFont typeface="Arial"/>
              <a:buNone/>
              <a:defRPr sz="4200">
                <a:solidFill>
                  <a:schemeClr val="dk1"/>
                </a:solidFill>
              </a:defRPr>
            </a:lvl5pPr>
            <a:lvl6pPr lvl="5" indent="0" algn="ctr" rtl="0">
              <a:spcBef>
                <a:spcPts val="0"/>
              </a:spcBef>
              <a:buClr>
                <a:schemeClr val="dk1"/>
              </a:buClr>
              <a:buFont typeface="Arial"/>
              <a:buNone/>
              <a:defRPr sz="4200">
                <a:solidFill>
                  <a:schemeClr val="dk1"/>
                </a:solidFill>
              </a:defRPr>
            </a:lvl6pPr>
            <a:lvl7pPr lvl="6" indent="0" algn="ctr" rtl="0">
              <a:spcBef>
                <a:spcPts val="0"/>
              </a:spcBef>
              <a:buClr>
                <a:schemeClr val="dk1"/>
              </a:buClr>
              <a:buFont typeface="Arial"/>
              <a:buNone/>
              <a:defRPr sz="4200">
                <a:solidFill>
                  <a:schemeClr val="dk1"/>
                </a:solidFill>
              </a:defRPr>
            </a:lvl7pPr>
            <a:lvl8pPr lvl="7" indent="0" algn="ctr" rtl="0">
              <a:spcBef>
                <a:spcPts val="0"/>
              </a:spcBef>
              <a:buClr>
                <a:schemeClr val="dk1"/>
              </a:buClr>
              <a:buFont typeface="Arial"/>
              <a:buNone/>
              <a:defRPr sz="4200">
                <a:solidFill>
                  <a:schemeClr val="dk1"/>
                </a:solidFill>
              </a:defRPr>
            </a:lvl8pPr>
            <a:lvl9pPr lvl="8" indent="0" algn="ctr" rtl="0">
              <a:spcBef>
                <a:spcPts val="0"/>
              </a:spcBef>
              <a:buClr>
                <a:schemeClr val="dk1"/>
              </a:buClr>
              <a:buFont typeface="Arial"/>
              <a:buNone/>
              <a:defRPr sz="4200">
                <a:solidFill>
                  <a:schemeClr val="dk1"/>
                </a:solidFill>
              </a:defRPr>
            </a:lvl9pPr>
          </a:lstStyle>
          <a:p>
            <a:endParaRPr/>
          </a:p>
        </p:txBody>
      </p:sp>
      <p:sp>
        <p:nvSpPr>
          <p:cNvPr id="413" name="Shape 413"/>
          <p:cNvSpPr txBox="1">
            <a:spLocks noGrp="1"/>
          </p:cNvSpPr>
          <p:nvPr>
            <p:ph type="subTitle" idx="1"/>
          </p:nvPr>
        </p:nvSpPr>
        <p:spPr>
          <a:xfrm>
            <a:off x="265500" y="2803075"/>
            <a:ext cx="4045200" cy="1235100"/>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1pPr>
            <a:lvl2pPr marL="457200" marR="0" lvl="1"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2pPr>
            <a:lvl3pPr marL="914400" marR="0" lvl="2"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3pPr>
            <a:lvl4pPr marL="1371600" marR="0" lvl="3"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4pPr>
            <a:lvl5pPr marL="1828800" marR="0" lvl="4"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5pPr>
            <a:lvl6pPr marL="2286000" marR="0" lvl="5"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6pPr>
            <a:lvl7pPr marL="2743200" marR="0" lvl="6"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7pPr>
            <a:lvl8pPr marL="3200400" marR="0" lvl="7"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8pPr>
            <a:lvl9pPr marL="3657600" marR="0" lvl="8" indent="0" algn="ctr" rtl="0">
              <a:lnSpc>
                <a:spcPct val="100000"/>
              </a:lnSpc>
              <a:spcBef>
                <a:spcPts val="0"/>
              </a:spcBef>
              <a:spcAft>
                <a:spcPts val="0"/>
              </a:spcAft>
              <a:buClr>
                <a:schemeClr val="dk2"/>
              </a:buClr>
              <a:buFont typeface="Arial"/>
              <a:buNone/>
              <a:defRPr sz="2100" b="0" i="0" u="none" strike="noStrike" cap="none">
                <a:solidFill>
                  <a:schemeClr val="dk2"/>
                </a:solidFill>
                <a:latin typeface="Arial"/>
                <a:ea typeface="Arial"/>
                <a:cs typeface="Arial"/>
                <a:sym typeface="Arial"/>
              </a:defRPr>
            </a:lvl9pPr>
          </a:lstStyle>
          <a:p>
            <a:endParaRPr/>
          </a:p>
        </p:txBody>
      </p:sp>
      <p:sp>
        <p:nvSpPr>
          <p:cNvPr id="414" name="Shape 414"/>
          <p:cNvSpPr txBox="1">
            <a:spLocks noGrp="1"/>
          </p:cNvSpPr>
          <p:nvPr>
            <p:ph type="body" idx="2"/>
          </p:nvPr>
        </p:nvSpPr>
        <p:spPr>
          <a:xfrm>
            <a:off x="4939500" y="724075"/>
            <a:ext cx="3837000" cy="3695100"/>
          </a:xfrm>
          <a:prstGeom prst="rect">
            <a:avLst/>
          </a:prstGeom>
          <a:noFill/>
          <a:ln>
            <a:noFill/>
          </a:ln>
        </p:spPr>
        <p:txBody>
          <a:bodyPr lIns="91425" tIns="91425" rIns="91425" bIns="91425" anchor="ctr" anchorCtr="0"/>
          <a:lstStyle>
            <a:lvl1pPr marL="0" marR="0" lvl="0" indent="0" algn="l" rtl="0">
              <a:lnSpc>
                <a:spcPct val="115000"/>
              </a:lnSpc>
              <a:spcBef>
                <a:spcPts val="0"/>
              </a:spcBef>
              <a:spcAft>
                <a:spcPts val="160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415" name="Shape 415"/>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Caption">
    <p:spTree>
      <p:nvGrpSpPr>
        <p:cNvPr id="1" name="Shape 416"/>
        <p:cNvGrpSpPr/>
        <p:nvPr/>
      </p:nvGrpSpPr>
      <p:grpSpPr>
        <a:xfrm>
          <a:off x="0" y="0"/>
          <a:ext cx="0" cy="0"/>
          <a:chOff x="0" y="0"/>
          <a:chExt cx="0" cy="0"/>
        </a:xfrm>
      </p:grpSpPr>
      <p:sp>
        <p:nvSpPr>
          <p:cNvPr id="417" name="Shape 417"/>
          <p:cNvSpPr txBox="1">
            <a:spLocks noGrp="1"/>
          </p:cNvSpPr>
          <p:nvPr>
            <p:ph type="body" idx="1"/>
          </p:nvPr>
        </p:nvSpPr>
        <p:spPr>
          <a:xfrm>
            <a:off x="311700" y="4230575"/>
            <a:ext cx="5998800" cy="605100"/>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418" name="Shape 41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Big number">
    <p:spTree>
      <p:nvGrpSpPr>
        <p:cNvPr id="1" name="Shape 419"/>
        <p:cNvGrpSpPr/>
        <p:nvPr/>
      </p:nvGrpSpPr>
      <p:grpSpPr>
        <a:xfrm>
          <a:off x="0" y="0"/>
          <a:ext cx="0" cy="0"/>
          <a:chOff x="0" y="0"/>
          <a:chExt cx="0" cy="0"/>
        </a:xfrm>
      </p:grpSpPr>
      <p:sp>
        <p:nvSpPr>
          <p:cNvPr id="420" name="Shape 420"/>
          <p:cNvSpPr txBox="1">
            <a:spLocks noGrp="1"/>
          </p:cNvSpPr>
          <p:nvPr>
            <p:ph type="title"/>
          </p:nvPr>
        </p:nvSpPr>
        <p:spPr>
          <a:xfrm>
            <a:off x="311700" y="1106125"/>
            <a:ext cx="8520600" cy="1963500"/>
          </a:xfrm>
          <a:prstGeom prst="rect">
            <a:avLst/>
          </a:prstGeom>
          <a:noFill/>
          <a:ln>
            <a:noFill/>
          </a:ln>
        </p:spPr>
        <p:txBody>
          <a:bodyPr lIns="91425" tIns="91425" rIns="91425" bIns="91425" anchor="b" anchorCtr="0"/>
          <a:lstStyle>
            <a:lvl1pPr marL="0" marR="0" lvl="0" indent="0" algn="ctr" rtl="0">
              <a:lnSpc>
                <a:spcPct val="100000"/>
              </a:lnSpc>
              <a:spcBef>
                <a:spcPts val="0"/>
              </a:spcBef>
              <a:spcAft>
                <a:spcPts val="0"/>
              </a:spcAft>
              <a:buClr>
                <a:schemeClr val="dk1"/>
              </a:buClr>
              <a:buFont typeface="Arial"/>
              <a:buNone/>
              <a:defRPr sz="12000" b="0" i="0" u="none" strike="noStrike" cap="none">
                <a:solidFill>
                  <a:schemeClr val="dk1"/>
                </a:solidFill>
                <a:latin typeface="Arial"/>
                <a:ea typeface="Arial"/>
                <a:cs typeface="Arial"/>
                <a:sym typeface="Arial"/>
              </a:defRPr>
            </a:lvl1pPr>
            <a:lvl2pPr lvl="1" indent="0" algn="ctr" rtl="0">
              <a:spcBef>
                <a:spcPts val="0"/>
              </a:spcBef>
              <a:buClr>
                <a:schemeClr val="dk1"/>
              </a:buClr>
              <a:buFont typeface="Arial"/>
              <a:buNone/>
              <a:defRPr sz="12000">
                <a:solidFill>
                  <a:schemeClr val="dk1"/>
                </a:solidFill>
              </a:defRPr>
            </a:lvl2pPr>
            <a:lvl3pPr lvl="2" indent="0" algn="ctr" rtl="0">
              <a:spcBef>
                <a:spcPts val="0"/>
              </a:spcBef>
              <a:buClr>
                <a:schemeClr val="dk1"/>
              </a:buClr>
              <a:buFont typeface="Arial"/>
              <a:buNone/>
              <a:defRPr sz="12000">
                <a:solidFill>
                  <a:schemeClr val="dk1"/>
                </a:solidFill>
              </a:defRPr>
            </a:lvl3pPr>
            <a:lvl4pPr lvl="3" indent="0" algn="ctr" rtl="0">
              <a:spcBef>
                <a:spcPts val="0"/>
              </a:spcBef>
              <a:buClr>
                <a:schemeClr val="dk1"/>
              </a:buClr>
              <a:buFont typeface="Arial"/>
              <a:buNone/>
              <a:defRPr sz="12000">
                <a:solidFill>
                  <a:schemeClr val="dk1"/>
                </a:solidFill>
              </a:defRPr>
            </a:lvl4pPr>
            <a:lvl5pPr lvl="4" indent="0" algn="ctr" rtl="0">
              <a:spcBef>
                <a:spcPts val="0"/>
              </a:spcBef>
              <a:buClr>
                <a:schemeClr val="dk1"/>
              </a:buClr>
              <a:buFont typeface="Arial"/>
              <a:buNone/>
              <a:defRPr sz="12000">
                <a:solidFill>
                  <a:schemeClr val="dk1"/>
                </a:solidFill>
              </a:defRPr>
            </a:lvl5pPr>
            <a:lvl6pPr lvl="5" indent="0" algn="ctr" rtl="0">
              <a:spcBef>
                <a:spcPts val="0"/>
              </a:spcBef>
              <a:buClr>
                <a:schemeClr val="dk1"/>
              </a:buClr>
              <a:buFont typeface="Arial"/>
              <a:buNone/>
              <a:defRPr sz="12000">
                <a:solidFill>
                  <a:schemeClr val="dk1"/>
                </a:solidFill>
              </a:defRPr>
            </a:lvl6pPr>
            <a:lvl7pPr lvl="6" indent="0" algn="ctr" rtl="0">
              <a:spcBef>
                <a:spcPts val="0"/>
              </a:spcBef>
              <a:buClr>
                <a:schemeClr val="dk1"/>
              </a:buClr>
              <a:buFont typeface="Arial"/>
              <a:buNone/>
              <a:defRPr sz="12000">
                <a:solidFill>
                  <a:schemeClr val="dk1"/>
                </a:solidFill>
              </a:defRPr>
            </a:lvl7pPr>
            <a:lvl8pPr lvl="7" indent="0" algn="ctr" rtl="0">
              <a:spcBef>
                <a:spcPts val="0"/>
              </a:spcBef>
              <a:buClr>
                <a:schemeClr val="dk1"/>
              </a:buClr>
              <a:buFont typeface="Arial"/>
              <a:buNone/>
              <a:defRPr sz="12000">
                <a:solidFill>
                  <a:schemeClr val="dk1"/>
                </a:solidFill>
              </a:defRPr>
            </a:lvl8pPr>
            <a:lvl9pPr lvl="8" indent="0" algn="ctr" rtl="0">
              <a:spcBef>
                <a:spcPts val="0"/>
              </a:spcBef>
              <a:buClr>
                <a:schemeClr val="dk1"/>
              </a:buClr>
              <a:buFont typeface="Arial"/>
              <a:buNone/>
              <a:defRPr sz="12000">
                <a:solidFill>
                  <a:schemeClr val="dk1"/>
                </a:solidFill>
              </a:defRPr>
            </a:lvl9pPr>
          </a:lstStyle>
          <a:p>
            <a:endParaRPr/>
          </a:p>
        </p:txBody>
      </p:sp>
      <p:sp>
        <p:nvSpPr>
          <p:cNvPr id="421" name="Shape 421"/>
          <p:cNvSpPr txBox="1">
            <a:spLocks noGrp="1"/>
          </p:cNvSpPr>
          <p:nvPr>
            <p:ph type="body" idx="1"/>
          </p:nvPr>
        </p:nvSpPr>
        <p:spPr>
          <a:xfrm>
            <a:off x="311700" y="3152225"/>
            <a:ext cx="8520600" cy="1300800"/>
          </a:xfrm>
          <a:prstGeom prst="rect">
            <a:avLst/>
          </a:prstGeom>
          <a:noFill/>
          <a:ln>
            <a:noFill/>
          </a:ln>
        </p:spPr>
        <p:txBody>
          <a:bodyPr lIns="91425" tIns="91425" rIns="91425" bIns="91425" anchor="t" anchorCtr="0"/>
          <a:lstStyle>
            <a:lvl1pPr marL="0" marR="0" lvl="0" indent="0" algn="ctr" rtl="0">
              <a:lnSpc>
                <a:spcPct val="115000"/>
              </a:lnSpc>
              <a:spcBef>
                <a:spcPts val="0"/>
              </a:spcBef>
              <a:spcAft>
                <a:spcPts val="160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ctr"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422" name="Shape 422"/>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23"/>
        <p:cNvGrpSpPr/>
        <p:nvPr/>
      </p:nvGrpSpPr>
      <p:grpSpPr>
        <a:xfrm>
          <a:off x="0" y="0"/>
          <a:ext cx="0" cy="0"/>
          <a:chOff x="0" y="0"/>
          <a:chExt cx="0" cy="0"/>
        </a:xfrm>
      </p:grpSpPr>
      <p:sp>
        <p:nvSpPr>
          <p:cNvPr id="424" name="Shape 424"/>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 sz="1400" b="0" i="0" u="none" strike="noStrike" cap="none">
                <a:solidFill>
                  <a:srgbClr val="000000"/>
                </a:solidFill>
                <a:latin typeface="Arial"/>
                <a:ea typeface="Arial"/>
                <a:cs typeface="Arial"/>
                <a:sym typeface="Arial"/>
              </a:rPr>
              <a:t>‹#›</a:t>
            </a:fld>
            <a:endParaRPr lang="en"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499"/>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199"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199"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099"/>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699"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slideLayout" Target="../slideLayouts/slideLayout45.xml"/><Relationship Id="rId13"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6.xml"/><Relationship Id="rId12" Type="http://schemas.openxmlformats.org/officeDocument/2006/relationships/theme" Target="../theme/theme5.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9" Type="http://schemas.openxmlformats.org/officeDocument/2006/relationships/slideLayout" Target="../slideLayouts/slideLayout54.xml"/><Relationship Id="rId10"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7.xml"/><Relationship Id="rId12" Type="http://schemas.openxmlformats.org/officeDocument/2006/relationships/theme" Target="../theme/theme6.xml"/><Relationship Id="rId1" Type="http://schemas.openxmlformats.org/officeDocument/2006/relationships/slideLayout" Target="../slideLayouts/slideLayout57.xml"/><Relationship Id="rId2" Type="http://schemas.openxmlformats.org/officeDocument/2006/relationships/slideLayout" Target="../slideLayouts/slideLayout58.xml"/><Relationship Id="rId3" Type="http://schemas.openxmlformats.org/officeDocument/2006/relationships/slideLayout" Target="../slideLayouts/slideLayout59.xml"/><Relationship Id="rId4" Type="http://schemas.openxmlformats.org/officeDocument/2006/relationships/slideLayout" Target="../slideLayouts/slideLayout60.xml"/><Relationship Id="rId5" Type="http://schemas.openxmlformats.org/officeDocument/2006/relationships/slideLayout" Target="../slideLayouts/slideLayout61.xml"/><Relationship Id="rId6" Type="http://schemas.openxmlformats.org/officeDocument/2006/relationships/slideLayout" Target="../slideLayouts/slideLayout62.xml"/><Relationship Id="rId7" Type="http://schemas.openxmlformats.org/officeDocument/2006/relationships/slideLayout" Target="../slideLayouts/slideLayout63.xml"/><Relationship Id="rId8" Type="http://schemas.openxmlformats.org/officeDocument/2006/relationships/slideLayout" Target="../slideLayouts/slideLayout64.xml"/><Relationship Id="rId9" Type="http://schemas.openxmlformats.org/officeDocument/2006/relationships/slideLayout" Target="../slideLayouts/slideLayout65.xml"/><Relationship Id="rId10"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8.xml"/><Relationship Id="rId12" Type="http://schemas.openxmlformats.org/officeDocument/2006/relationships/theme" Target="../theme/theme7.xml"/><Relationship Id="rId1" Type="http://schemas.openxmlformats.org/officeDocument/2006/relationships/slideLayout" Target="../slideLayouts/slideLayout68.xml"/><Relationship Id="rId2" Type="http://schemas.openxmlformats.org/officeDocument/2006/relationships/slideLayout" Target="../slideLayouts/slideLayout69.xml"/><Relationship Id="rId3" Type="http://schemas.openxmlformats.org/officeDocument/2006/relationships/slideLayout" Target="../slideLayouts/slideLayout70.xml"/><Relationship Id="rId4" Type="http://schemas.openxmlformats.org/officeDocument/2006/relationships/slideLayout" Target="../slideLayouts/slideLayout71.xml"/><Relationship Id="rId5" Type="http://schemas.openxmlformats.org/officeDocument/2006/relationships/slideLayout" Target="../slideLayouts/slideLayout72.xml"/><Relationship Id="rId6" Type="http://schemas.openxmlformats.org/officeDocument/2006/relationships/slideLayout" Target="../slideLayouts/slideLayout73.xml"/><Relationship Id="rId7" Type="http://schemas.openxmlformats.org/officeDocument/2006/relationships/slideLayout" Target="../slideLayouts/slideLayout74.xml"/><Relationship Id="rId8" Type="http://schemas.openxmlformats.org/officeDocument/2006/relationships/slideLayout" Target="../slideLayouts/slideLayout75.xml"/><Relationship Id="rId9" Type="http://schemas.openxmlformats.org/officeDocument/2006/relationships/slideLayout" Target="../slideLayouts/slideLayout76.xml"/><Relationship Id="rId10" Type="http://schemas.openxmlformats.org/officeDocument/2006/relationships/slideLayout" Target="../slideLayouts/slideLayout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599" cy="572699"/>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599"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457200" y="205978"/>
            <a:ext cx="8229600" cy="857400"/>
          </a:xfrm>
          <a:prstGeom prst="rect">
            <a:avLst/>
          </a:prstGeom>
          <a:noFill/>
          <a:ln>
            <a:noFill/>
          </a:ln>
        </p:spPr>
        <p:txBody>
          <a:bodyPr lIns="68575" tIns="68575" rIns="68575" bIns="68575" anchor="ctr" anchorCtr="0"/>
          <a:lstStyle>
            <a:lvl1pPr marL="0" marR="0" lvl="0" indent="0" algn="ctr" rtl="0">
              <a:spcBef>
                <a:spcPts val="0"/>
              </a:spcBef>
              <a:buClr>
                <a:schemeClr val="dk1"/>
              </a:buClr>
              <a:buSzPct val="33333"/>
              <a:buFont typeface="Calibri"/>
              <a:buNone/>
              <a:defRPr sz="3300" b="0" i="0" u="none" strike="noStrike" cap="none">
                <a:solidFill>
                  <a:schemeClr val="dk1"/>
                </a:solidFill>
                <a:latin typeface="Calibri"/>
                <a:ea typeface="Calibri"/>
                <a:cs typeface="Calibri"/>
                <a:sym typeface="Calibri"/>
              </a:defRPr>
            </a:lvl1pPr>
            <a:lvl2pPr lvl="1" indent="0" rtl="0">
              <a:spcBef>
                <a:spcPts val="0"/>
              </a:spcBef>
              <a:buSzPct val="78571"/>
              <a:buNone/>
              <a:defRPr sz="1400"/>
            </a:lvl2pPr>
            <a:lvl3pPr lvl="2" indent="0" rtl="0">
              <a:spcBef>
                <a:spcPts val="0"/>
              </a:spcBef>
              <a:buSzPct val="78571"/>
              <a:buNone/>
              <a:defRPr sz="1400"/>
            </a:lvl3pPr>
            <a:lvl4pPr lvl="3" indent="0" rtl="0">
              <a:spcBef>
                <a:spcPts val="0"/>
              </a:spcBef>
              <a:buSzPct val="78571"/>
              <a:buNone/>
              <a:defRPr sz="1400"/>
            </a:lvl4pPr>
            <a:lvl5pPr lvl="4" indent="0" rtl="0">
              <a:spcBef>
                <a:spcPts val="0"/>
              </a:spcBef>
              <a:buSzPct val="78571"/>
              <a:buNone/>
              <a:defRPr sz="1400"/>
            </a:lvl5pPr>
            <a:lvl6pPr lvl="5" indent="0" rtl="0">
              <a:spcBef>
                <a:spcPts val="0"/>
              </a:spcBef>
              <a:buSzPct val="78571"/>
              <a:buNone/>
              <a:defRPr sz="1400"/>
            </a:lvl6pPr>
            <a:lvl7pPr lvl="6" indent="0" rtl="0">
              <a:spcBef>
                <a:spcPts val="0"/>
              </a:spcBef>
              <a:buSzPct val="78571"/>
              <a:buNone/>
              <a:defRPr sz="1400"/>
            </a:lvl7pPr>
            <a:lvl8pPr lvl="7" indent="0" rtl="0">
              <a:spcBef>
                <a:spcPts val="0"/>
              </a:spcBef>
              <a:buSzPct val="78571"/>
              <a:buNone/>
              <a:defRPr sz="1400"/>
            </a:lvl8pPr>
            <a:lvl9pPr lvl="8" indent="0" rtl="0">
              <a:spcBef>
                <a:spcPts val="0"/>
              </a:spcBef>
              <a:buSzPct val="78571"/>
              <a:buNone/>
              <a:defRPr sz="1400"/>
            </a:lvl9pPr>
          </a:lstStyle>
          <a:p>
            <a:endParaRPr/>
          </a:p>
        </p:txBody>
      </p:sp>
      <p:sp>
        <p:nvSpPr>
          <p:cNvPr id="52" name="Shape 52"/>
          <p:cNvSpPr txBox="1">
            <a:spLocks noGrp="1"/>
          </p:cNvSpPr>
          <p:nvPr>
            <p:ph type="body" idx="1"/>
          </p:nvPr>
        </p:nvSpPr>
        <p:spPr>
          <a:xfrm>
            <a:off x="457200" y="1200150"/>
            <a:ext cx="8229600" cy="3394500"/>
          </a:xfrm>
          <a:prstGeom prst="rect">
            <a:avLst/>
          </a:prstGeom>
          <a:noFill/>
          <a:ln>
            <a:noFill/>
          </a:ln>
        </p:spPr>
        <p:txBody>
          <a:bodyPr lIns="68575" tIns="68575" rIns="68575" bIns="68575" anchor="t" anchorCtr="0"/>
          <a:lstStyle>
            <a:lvl1pPr marL="254000" marR="0" lvl="0" indent="-101600" algn="l" rtl="0">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558800" marR="0" lvl="1" indent="-76200" algn="l" rtl="0">
              <a:spcBef>
                <a:spcPts val="4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2pPr>
            <a:lvl3pPr marL="863600" marR="0" lvl="2" indent="-63500" algn="l" rtl="0">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206500" marR="0" lvl="3"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4pPr>
            <a:lvl5pPr marL="1549400" marR="0" lvl="4"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5pPr>
            <a:lvl6pPr marL="1892300" marR="0" lvl="5"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6pPr>
            <a:lvl7pPr marL="2235200" marR="0" lvl="6"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7pPr>
            <a:lvl8pPr marL="2578100" marR="0" lvl="7"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8pPr>
            <a:lvl9pPr marL="2921000" marR="0" lvl="8" indent="-76200" algn="l" rtl="0">
              <a:spcBef>
                <a:spcPts val="3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457200" y="4767262"/>
            <a:ext cx="2133599" cy="273900"/>
          </a:xfrm>
          <a:prstGeom prst="rect">
            <a:avLst/>
          </a:prstGeom>
          <a:noFill/>
          <a:ln>
            <a:noFill/>
          </a:ln>
        </p:spPr>
        <p:txBody>
          <a:bodyPr lIns="68575" tIns="68575" rIns="68575" bIns="68575" anchor="ctr" anchorCtr="0"/>
          <a:lstStyle>
            <a:lvl1pPr marL="0" marR="0" lvl="0" indent="0" algn="l"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124200" y="4767262"/>
            <a:ext cx="2895600" cy="273900"/>
          </a:xfrm>
          <a:prstGeom prst="rect">
            <a:avLst/>
          </a:prstGeom>
          <a:noFill/>
          <a:ln>
            <a:noFill/>
          </a:ln>
        </p:spPr>
        <p:txBody>
          <a:bodyPr lIns="68575" tIns="68575" rIns="68575" bIns="68575" anchor="ctr" anchorCtr="0"/>
          <a:lstStyle>
            <a:lvl1pPr marL="0" marR="0" lvl="0" indent="0" algn="ctr"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553200" y="4767262"/>
            <a:ext cx="2133599" cy="273900"/>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SzPct val="33333"/>
              <a:buFont typeface="Calibri"/>
              <a:buNone/>
              <a:defRPr sz="3300" b="0" i="0" u="none" strike="noStrike" cap="none">
                <a:solidFill>
                  <a:schemeClr val="dk1"/>
                </a:solidFill>
                <a:latin typeface="Calibri"/>
                <a:ea typeface="Calibri"/>
                <a:cs typeface="Calibri"/>
                <a:sym typeface="Calibri"/>
              </a:defRPr>
            </a:lvl1pPr>
            <a:lvl2pPr lvl="1" indent="0">
              <a:spcBef>
                <a:spcPts val="0"/>
              </a:spcBef>
              <a:buSzPct val="78571"/>
              <a:buNone/>
              <a:defRPr sz="1400"/>
            </a:lvl2pPr>
            <a:lvl3pPr lvl="2" indent="0">
              <a:spcBef>
                <a:spcPts val="0"/>
              </a:spcBef>
              <a:buSzPct val="78571"/>
              <a:buNone/>
              <a:defRPr sz="1400"/>
            </a:lvl3pPr>
            <a:lvl4pPr lvl="3" indent="0">
              <a:spcBef>
                <a:spcPts val="0"/>
              </a:spcBef>
              <a:buSzPct val="78571"/>
              <a:buNone/>
              <a:defRPr sz="1400"/>
            </a:lvl4pPr>
            <a:lvl5pPr lvl="4" indent="0">
              <a:spcBef>
                <a:spcPts val="0"/>
              </a:spcBef>
              <a:buSzPct val="78571"/>
              <a:buNone/>
              <a:defRPr sz="1400"/>
            </a:lvl5pPr>
            <a:lvl6pPr lvl="5" indent="0">
              <a:spcBef>
                <a:spcPts val="0"/>
              </a:spcBef>
              <a:buSzPct val="78571"/>
              <a:buNone/>
              <a:defRPr sz="1400"/>
            </a:lvl6pPr>
            <a:lvl7pPr lvl="6" indent="0">
              <a:spcBef>
                <a:spcPts val="0"/>
              </a:spcBef>
              <a:buSzPct val="78571"/>
              <a:buNone/>
              <a:defRPr sz="1400"/>
            </a:lvl7pPr>
            <a:lvl8pPr lvl="7" indent="0">
              <a:spcBef>
                <a:spcPts val="0"/>
              </a:spcBef>
              <a:buSzPct val="78571"/>
              <a:buNone/>
              <a:defRPr sz="1400"/>
            </a:lvl8pPr>
            <a:lvl9pPr lvl="8" indent="0">
              <a:spcBef>
                <a:spcPts val="0"/>
              </a:spcBef>
              <a:buSzPct val="78571"/>
              <a:buNone/>
              <a:defRPr sz="1400"/>
            </a:lvl9pPr>
          </a:lstStyle>
          <a:p>
            <a:endParaRPr/>
          </a:p>
        </p:txBody>
      </p:sp>
      <p:sp>
        <p:nvSpPr>
          <p:cNvPr id="127" name="Shape 127"/>
          <p:cNvSpPr txBox="1">
            <a:spLocks noGrp="1"/>
          </p:cNvSpPr>
          <p:nvPr>
            <p:ph type="body" idx="1"/>
          </p:nvPr>
        </p:nvSpPr>
        <p:spPr>
          <a:xfrm>
            <a:off x="628650" y="1369218"/>
            <a:ext cx="78867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129" name="Shape 129"/>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130" name="Shape 130"/>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SzPct val="33333"/>
              <a:buFont typeface="Calibri"/>
              <a:buNone/>
              <a:defRPr sz="3300" b="0" i="0" u="none" strike="noStrike" cap="none">
                <a:solidFill>
                  <a:schemeClr val="dk1"/>
                </a:solidFill>
                <a:latin typeface="Calibri"/>
                <a:ea typeface="Calibri"/>
                <a:cs typeface="Calibri"/>
                <a:sym typeface="Calibri"/>
              </a:defRPr>
            </a:lvl1pPr>
            <a:lvl2pPr lvl="1" indent="0">
              <a:spcBef>
                <a:spcPts val="0"/>
              </a:spcBef>
              <a:buSzPct val="78571"/>
              <a:buNone/>
              <a:defRPr sz="1400"/>
            </a:lvl2pPr>
            <a:lvl3pPr lvl="2" indent="0">
              <a:spcBef>
                <a:spcPts val="0"/>
              </a:spcBef>
              <a:buSzPct val="78571"/>
              <a:buNone/>
              <a:defRPr sz="1400"/>
            </a:lvl3pPr>
            <a:lvl4pPr lvl="3" indent="0">
              <a:spcBef>
                <a:spcPts val="0"/>
              </a:spcBef>
              <a:buSzPct val="78571"/>
              <a:buNone/>
              <a:defRPr sz="1400"/>
            </a:lvl4pPr>
            <a:lvl5pPr lvl="4" indent="0">
              <a:spcBef>
                <a:spcPts val="0"/>
              </a:spcBef>
              <a:buSzPct val="78571"/>
              <a:buNone/>
              <a:defRPr sz="1400"/>
            </a:lvl5pPr>
            <a:lvl6pPr lvl="5" indent="0">
              <a:spcBef>
                <a:spcPts val="0"/>
              </a:spcBef>
              <a:buSzPct val="78571"/>
              <a:buNone/>
              <a:defRPr sz="1400"/>
            </a:lvl6pPr>
            <a:lvl7pPr lvl="6" indent="0">
              <a:spcBef>
                <a:spcPts val="0"/>
              </a:spcBef>
              <a:buSzPct val="78571"/>
              <a:buNone/>
              <a:defRPr sz="1400"/>
            </a:lvl7pPr>
            <a:lvl8pPr lvl="7" indent="0">
              <a:spcBef>
                <a:spcPts val="0"/>
              </a:spcBef>
              <a:buSzPct val="78571"/>
              <a:buNone/>
              <a:defRPr sz="1400"/>
            </a:lvl8pPr>
            <a:lvl9pPr lvl="8" indent="0">
              <a:spcBef>
                <a:spcPts val="0"/>
              </a:spcBef>
              <a:buSzPct val="78571"/>
              <a:buNone/>
              <a:defRPr sz="1400"/>
            </a:lvl9pPr>
          </a:lstStyle>
          <a:p>
            <a:endParaRPr/>
          </a:p>
        </p:txBody>
      </p:sp>
      <p:sp>
        <p:nvSpPr>
          <p:cNvPr id="202" name="Shape 202"/>
          <p:cNvSpPr txBox="1">
            <a:spLocks noGrp="1"/>
          </p:cNvSpPr>
          <p:nvPr>
            <p:ph type="body" idx="1"/>
          </p:nvPr>
        </p:nvSpPr>
        <p:spPr>
          <a:xfrm>
            <a:off x="628650" y="1369218"/>
            <a:ext cx="78867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3" name="Shape 203"/>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204" name="Shape 204"/>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205" name="Shape 205"/>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2"/>
        <p:cNvGrpSpPr/>
        <p:nvPr/>
      </p:nvGrpSpPr>
      <p:grpSpPr>
        <a:xfrm>
          <a:off x="0" y="0"/>
          <a:ext cx="0" cy="0"/>
          <a:chOff x="0" y="0"/>
          <a:chExt cx="0" cy="0"/>
        </a:xfrm>
      </p:grpSpPr>
      <p:sp>
        <p:nvSpPr>
          <p:cNvPr id="253" name="Shape 253"/>
          <p:cNvSpPr txBox="1">
            <a:spLocks noGrp="1"/>
          </p:cNvSpPr>
          <p:nvPr>
            <p:ph type="title"/>
          </p:nvPr>
        </p:nvSpPr>
        <p:spPr>
          <a:xfrm>
            <a:off x="628650" y="273843"/>
            <a:ext cx="7886700" cy="994172"/>
          </a:xfrm>
          <a:prstGeom prst="rect">
            <a:avLst/>
          </a:prstGeom>
          <a:noFill/>
          <a:ln>
            <a:noFill/>
          </a:ln>
        </p:spPr>
        <p:txBody>
          <a:bodyPr lIns="68575" tIns="68575" rIns="68575" bIns="68575" anchor="ctr" anchorCtr="0"/>
          <a:lstStyle>
            <a:lvl1pPr marL="0" marR="0" lvl="0" indent="0" algn="l" rtl="0">
              <a:lnSpc>
                <a:spcPct val="90000"/>
              </a:lnSpc>
              <a:spcBef>
                <a:spcPts val="0"/>
              </a:spcBef>
              <a:buClr>
                <a:schemeClr val="dk1"/>
              </a:buClr>
              <a:buSzPct val="33333"/>
              <a:buFont typeface="Calibri"/>
              <a:buNone/>
              <a:defRPr sz="3300" b="0" i="0" u="none" strike="noStrike" cap="none">
                <a:solidFill>
                  <a:schemeClr val="dk1"/>
                </a:solidFill>
                <a:latin typeface="Calibri"/>
                <a:ea typeface="Calibri"/>
                <a:cs typeface="Calibri"/>
                <a:sym typeface="Calibri"/>
              </a:defRPr>
            </a:lvl1pPr>
            <a:lvl2pPr lvl="1" indent="0">
              <a:spcBef>
                <a:spcPts val="0"/>
              </a:spcBef>
              <a:buSzPct val="78571"/>
              <a:buNone/>
              <a:defRPr sz="1400"/>
            </a:lvl2pPr>
            <a:lvl3pPr lvl="2" indent="0">
              <a:spcBef>
                <a:spcPts val="0"/>
              </a:spcBef>
              <a:buSzPct val="78571"/>
              <a:buNone/>
              <a:defRPr sz="1400"/>
            </a:lvl3pPr>
            <a:lvl4pPr lvl="3" indent="0">
              <a:spcBef>
                <a:spcPts val="0"/>
              </a:spcBef>
              <a:buSzPct val="78571"/>
              <a:buNone/>
              <a:defRPr sz="1400"/>
            </a:lvl4pPr>
            <a:lvl5pPr lvl="4" indent="0">
              <a:spcBef>
                <a:spcPts val="0"/>
              </a:spcBef>
              <a:buSzPct val="78571"/>
              <a:buNone/>
              <a:defRPr sz="1400"/>
            </a:lvl5pPr>
            <a:lvl6pPr lvl="5" indent="0">
              <a:spcBef>
                <a:spcPts val="0"/>
              </a:spcBef>
              <a:buSzPct val="78571"/>
              <a:buNone/>
              <a:defRPr sz="1400"/>
            </a:lvl6pPr>
            <a:lvl7pPr lvl="6" indent="0">
              <a:spcBef>
                <a:spcPts val="0"/>
              </a:spcBef>
              <a:buSzPct val="78571"/>
              <a:buNone/>
              <a:defRPr sz="1400"/>
            </a:lvl7pPr>
            <a:lvl8pPr lvl="7" indent="0">
              <a:spcBef>
                <a:spcPts val="0"/>
              </a:spcBef>
              <a:buSzPct val="78571"/>
              <a:buNone/>
              <a:defRPr sz="1400"/>
            </a:lvl8pPr>
            <a:lvl9pPr lvl="8" indent="0">
              <a:spcBef>
                <a:spcPts val="0"/>
              </a:spcBef>
              <a:buSzPct val="78571"/>
              <a:buNone/>
              <a:defRPr sz="1400"/>
            </a:lvl9pPr>
          </a:lstStyle>
          <a:p>
            <a:endParaRPr/>
          </a:p>
        </p:txBody>
      </p:sp>
      <p:sp>
        <p:nvSpPr>
          <p:cNvPr id="254" name="Shape 254"/>
          <p:cNvSpPr txBox="1">
            <a:spLocks noGrp="1"/>
          </p:cNvSpPr>
          <p:nvPr>
            <p:ph type="body" idx="1"/>
          </p:nvPr>
        </p:nvSpPr>
        <p:spPr>
          <a:xfrm>
            <a:off x="628650" y="1369218"/>
            <a:ext cx="7886700" cy="3263503"/>
          </a:xfrm>
          <a:prstGeom prst="rect">
            <a:avLst/>
          </a:prstGeom>
          <a:noFill/>
          <a:ln>
            <a:noFill/>
          </a:ln>
        </p:spPr>
        <p:txBody>
          <a:bodyPr lIns="68575" tIns="68575" rIns="68575" bIns="68575" anchor="t" anchorCtr="0"/>
          <a:lstStyle>
            <a:lvl1pPr marL="177800" marR="0" lvl="0" indent="-38100" algn="l" rtl="0">
              <a:lnSpc>
                <a:spcPct val="90000"/>
              </a:lnSpc>
              <a:spcBef>
                <a:spcPts val="800"/>
              </a:spcBef>
              <a:buClr>
                <a:schemeClr val="dk1"/>
              </a:buClr>
              <a:buSzPct val="100000"/>
              <a:buFont typeface="Arial"/>
              <a:buChar char="•"/>
              <a:defRPr sz="2100" b="0" i="0" u="none" strike="noStrike" cap="none">
                <a:solidFill>
                  <a:schemeClr val="dk1"/>
                </a:solidFill>
                <a:latin typeface="Calibri"/>
                <a:ea typeface="Calibri"/>
                <a:cs typeface="Calibri"/>
                <a:sym typeface="Calibri"/>
              </a:defRPr>
            </a:lvl1pPr>
            <a:lvl2pPr marL="520700" marR="0" lvl="1" indent="-63500" algn="l" rtl="0">
              <a:lnSpc>
                <a:spcPct val="90000"/>
              </a:lnSpc>
              <a:spcBef>
                <a:spcPts val="4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2pPr>
            <a:lvl3pPr marL="863600" marR="0" lvl="2" indent="-76200" algn="l" rtl="0">
              <a:lnSpc>
                <a:spcPct val="90000"/>
              </a:lnSpc>
              <a:spcBef>
                <a:spcPts val="400"/>
              </a:spcBef>
              <a:buClr>
                <a:schemeClr val="dk1"/>
              </a:buClr>
              <a:buSzPct val="100000"/>
              <a:buFont typeface="Arial"/>
              <a:buChar char="•"/>
              <a:defRPr sz="1500" b="0" i="0" u="none" strike="noStrike" cap="none">
                <a:solidFill>
                  <a:schemeClr val="dk1"/>
                </a:solidFill>
                <a:latin typeface="Calibri"/>
                <a:ea typeface="Calibri"/>
                <a:cs typeface="Calibri"/>
                <a:sym typeface="Calibri"/>
              </a:defRPr>
            </a:lvl3pPr>
            <a:lvl4pPr marL="1206500" marR="0" lvl="3"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4pPr>
            <a:lvl5pPr marL="1549400" marR="0" lvl="4"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5pPr>
            <a:lvl6pPr marL="1892300" marR="0" lvl="5"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6pPr>
            <a:lvl7pPr marL="2235200" marR="0" lvl="6"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7pPr>
            <a:lvl8pPr marL="2578100" marR="0" lvl="7"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8pPr>
            <a:lvl9pPr marL="2921000" marR="0" lvl="8" indent="-88900" algn="l" rtl="0">
              <a:lnSpc>
                <a:spcPct val="90000"/>
              </a:lnSpc>
              <a:spcBef>
                <a:spcPts val="400"/>
              </a:spcBef>
              <a:buClr>
                <a:schemeClr val="dk1"/>
              </a:buClr>
              <a:buSzPct val="1000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5" name="Shape 255"/>
          <p:cNvSpPr txBox="1">
            <a:spLocks noGrp="1"/>
          </p:cNvSpPr>
          <p:nvPr>
            <p:ph type="dt" idx="10"/>
          </p:nvPr>
        </p:nvSpPr>
        <p:spPr>
          <a:xfrm>
            <a:off x="628650" y="4767262"/>
            <a:ext cx="2057399" cy="273843"/>
          </a:xfrm>
          <a:prstGeom prst="rect">
            <a:avLst/>
          </a:prstGeom>
          <a:noFill/>
          <a:ln>
            <a:noFill/>
          </a:ln>
        </p:spPr>
        <p:txBody>
          <a:bodyPr lIns="68575" tIns="68575" rIns="68575" bIns="68575" anchor="ctr" anchorCtr="0"/>
          <a:lstStyle>
            <a:lvl1pPr marL="0" marR="0" lvl="0" indent="0" algn="l"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256" name="Shape 256"/>
          <p:cNvSpPr txBox="1">
            <a:spLocks noGrp="1"/>
          </p:cNvSpPr>
          <p:nvPr>
            <p:ph type="ftr" idx="11"/>
          </p:nvPr>
        </p:nvSpPr>
        <p:spPr>
          <a:xfrm>
            <a:off x="3028950" y="4767262"/>
            <a:ext cx="3086099" cy="273843"/>
          </a:xfrm>
          <a:prstGeom prst="rect">
            <a:avLst/>
          </a:prstGeom>
          <a:noFill/>
          <a:ln>
            <a:noFill/>
          </a:ln>
        </p:spPr>
        <p:txBody>
          <a:bodyPr lIns="68575" tIns="68575" rIns="68575" bIns="68575" anchor="ctr" anchorCtr="0"/>
          <a:lstStyle>
            <a:lvl1pPr marL="0" marR="0" lvl="0" indent="0" algn="ctr" rtl="0">
              <a:spcBef>
                <a:spcPts val="0"/>
              </a:spcBef>
              <a:buSzPct val="122222"/>
              <a:buNone/>
              <a:defRPr sz="900" b="0" i="0" u="none" strike="noStrike" cap="none">
                <a:solidFill>
                  <a:srgbClr val="888888"/>
                </a:solidFill>
                <a:latin typeface="Calibri"/>
                <a:ea typeface="Calibri"/>
                <a:cs typeface="Calibri"/>
                <a:sym typeface="Calibri"/>
              </a:defRPr>
            </a:lvl1pPr>
            <a:lvl2pPr marL="342900" marR="0" lvl="1" indent="0" algn="l" rtl="0">
              <a:spcBef>
                <a:spcPts val="0"/>
              </a:spcBef>
              <a:buSzPct val="78571"/>
              <a:buNone/>
              <a:defRPr sz="1400" b="0" i="0" u="none" strike="noStrike" cap="none">
                <a:solidFill>
                  <a:schemeClr val="dk1"/>
                </a:solidFill>
                <a:latin typeface="Calibri"/>
                <a:ea typeface="Calibri"/>
                <a:cs typeface="Calibri"/>
                <a:sym typeface="Calibri"/>
              </a:defRPr>
            </a:lvl2pPr>
            <a:lvl3pPr marL="685800" marR="0" lvl="2" indent="0" algn="l" rtl="0">
              <a:spcBef>
                <a:spcPts val="0"/>
              </a:spcBef>
              <a:buSzPct val="78571"/>
              <a:buNone/>
              <a:defRPr sz="1400" b="0" i="0" u="none" strike="noStrike" cap="none">
                <a:solidFill>
                  <a:schemeClr val="dk1"/>
                </a:solidFill>
                <a:latin typeface="Calibri"/>
                <a:ea typeface="Calibri"/>
                <a:cs typeface="Calibri"/>
                <a:sym typeface="Calibri"/>
              </a:defRPr>
            </a:lvl3pPr>
            <a:lvl4pPr marL="1028700" marR="0" lvl="3" indent="0" algn="l" rtl="0">
              <a:spcBef>
                <a:spcPts val="0"/>
              </a:spcBef>
              <a:buSzPct val="78571"/>
              <a:buNone/>
              <a:defRPr sz="1400" b="0" i="0" u="none" strike="noStrike" cap="none">
                <a:solidFill>
                  <a:schemeClr val="dk1"/>
                </a:solidFill>
                <a:latin typeface="Calibri"/>
                <a:ea typeface="Calibri"/>
                <a:cs typeface="Calibri"/>
                <a:sym typeface="Calibri"/>
              </a:defRPr>
            </a:lvl4pPr>
            <a:lvl5pPr marL="1371600" marR="0" lvl="4" indent="0" algn="l" rtl="0">
              <a:spcBef>
                <a:spcPts val="0"/>
              </a:spcBef>
              <a:buSzPct val="78571"/>
              <a:buNone/>
              <a:defRPr sz="1400" b="0" i="0" u="none" strike="noStrike" cap="none">
                <a:solidFill>
                  <a:schemeClr val="dk1"/>
                </a:solidFill>
                <a:latin typeface="Calibri"/>
                <a:ea typeface="Calibri"/>
                <a:cs typeface="Calibri"/>
                <a:sym typeface="Calibri"/>
              </a:defRPr>
            </a:lvl5pPr>
            <a:lvl6pPr marL="1714500" marR="0" lvl="5" indent="0" algn="l" rtl="0">
              <a:spcBef>
                <a:spcPts val="0"/>
              </a:spcBef>
              <a:buSzPct val="78571"/>
              <a:buNone/>
              <a:defRPr sz="1400" b="0" i="0" u="none" strike="noStrike" cap="none">
                <a:solidFill>
                  <a:schemeClr val="dk1"/>
                </a:solidFill>
                <a:latin typeface="Calibri"/>
                <a:ea typeface="Calibri"/>
                <a:cs typeface="Calibri"/>
                <a:sym typeface="Calibri"/>
              </a:defRPr>
            </a:lvl6pPr>
            <a:lvl7pPr marL="2057400" marR="0" lvl="6" indent="0" algn="l" rtl="0">
              <a:spcBef>
                <a:spcPts val="0"/>
              </a:spcBef>
              <a:buSzPct val="78571"/>
              <a:buNone/>
              <a:defRPr sz="1400" b="0" i="0" u="none" strike="noStrike" cap="none">
                <a:solidFill>
                  <a:schemeClr val="dk1"/>
                </a:solidFill>
                <a:latin typeface="Calibri"/>
                <a:ea typeface="Calibri"/>
                <a:cs typeface="Calibri"/>
                <a:sym typeface="Calibri"/>
              </a:defRPr>
            </a:lvl7pPr>
            <a:lvl8pPr marL="2400300" marR="0" lvl="7" indent="0" algn="l" rtl="0">
              <a:spcBef>
                <a:spcPts val="0"/>
              </a:spcBef>
              <a:buSzPct val="78571"/>
              <a:buNone/>
              <a:defRPr sz="1400" b="0" i="0" u="none" strike="noStrike" cap="none">
                <a:solidFill>
                  <a:schemeClr val="dk1"/>
                </a:solidFill>
                <a:latin typeface="Calibri"/>
                <a:ea typeface="Calibri"/>
                <a:cs typeface="Calibri"/>
                <a:sym typeface="Calibri"/>
              </a:defRPr>
            </a:lvl8pPr>
            <a:lvl9pPr marL="2743200" marR="0" lvl="8" indent="0" algn="l" rtl="0">
              <a:spcBef>
                <a:spcPts val="0"/>
              </a:spcBef>
              <a:buSzPct val="78571"/>
              <a:buNone/>
              <a:defRPr sz="1400" b="0" i="0" u="none" strike="noStrike" cap="none">
                <a:solidFill>
                  <a:schemeClr val="dk1"/>
                </a:solidFill>
                <a:latin typeface="Calibri"/>
                <a:ea typeface="Calibri"/>
                <a:cs typeface="Calibri"/>
                <a:sym typeface="Calibri"/>
              </a:defRPr>
            </a:lvl9pPr>
          </a:lstStyle>
          <a:p>
            <a:endParaRPr/>
          </a:p>
        </p:txBody>
      </p:sp>
      <p:sp>
        <p:nvSpPr>
          <p:cNvPr id="257" name="Shape 257"/>
          <p:cNvSpPr txBox="1">
            <a:spLocks noGrp="1"/>
          </p:cNvSpPr>
          <p:nvPr>
            <p:ph type="sldNum" idx="12"/>
          </p:nvPr>
        </p:nvSpPr>
        <p:spPr>
          <a:xfrm>
            <a:off x="6457950" y="4767262"/>
            <a:ext cx="2057399" cy="273843"/>
          </a:xfrm>
          <a:prstGeom prst="rect">
            <a:avLst/>
          </a:prstGeom>
          <a:noFill/>
          <a:ln>
            <a:noFill/>
          </a:ln>
        </p:spPr>
        <p:txBody>
          <a:bodyPr lIns="68575" tIns="34275" rIns="68575" bIns="34275" anchor="ctr" anchorCtr="0">
            <a:noAutofit/>
          </a:bodyPr>
          <a:lstStyle/>
          <a:p>
            <a:pPr marL="0" marR="0" lvl="0" indent="0" algn="r" rtl="0">
              <a:spcBef>
                <a:spcPts val="0"/>
              </a:spcBef>
              <a:buSzPct val="25000"/>
              <a:buNone/>
            </a:pPr>
            <a:fld id="{00000000-1234-1234-1234-123412341234}" type="slidenum">
              <a:rPr lang="en" sz="900" b="0" i="0" u="none" strike="noStrike" cap="none">
                <a:solidFill>
                  <a:srgbClr val="888888"/>
                </a:solidFill>
                <a:latin typeface="Calibri"/>
                <a:ea typeface="Calibri"/>
                <a:cs typeface="Calibri"/>
                <a:sym typeface="Calibri"/>
              </a:rPr>
              <a:t>‹#›</a:t>
            </a:fld>
            <a:endParaRPr lang="en" sz="9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311700" y="315925"/>
            <a:ext cx="8520599" cy="831299"/>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Economica"/>
              <a:buNone/>
              <a:defRPr sz="4200" b="0" i="0" u="none" strike="noStrike" cap="none">
                <a:solidFill>
                  <a:schemeClr val="dk1"/>
                </a:solidFill>
                <a:latin typeface="Economica"/>
                <a:ea typeface="Economica"/>
                <a:cs typeface="Economica"/>
                <a:sym typeface="Economica"/>
              </a:defRPr>
            </a:lvl1pPr>
            <a:lvl2pPr lvl="1" indent="0">
              <a:spcBef>
                <a:spcPts val="0"/>
              </a:spcBef>
              <a:buClr>
                <a:schemeClr val="dk1"/>
              </a:buClr>
              <a:buFont typeface="Economica"/>
              <a:buNone/>
              <a:defRPr sz="4200">
                <a:solidFill>
                  <a:schemeClr val="dk1"/>
                </a:solidFill>
                <a:latin typeface="Economica"/>
                <a:ea typeface="Economica"/>
                <a:cs typeface="Economica"/>
                <a:sym typeface="Economica"/>
              </a:defRPr>
            </a:lvl2pPr>
            <a:lvl3pPr lvl="2" indent="0">
              <a:spcBef>
                <a:spcPts val="0"/>
              </a:spcBef>
              <a:buClr>
                <a:schemeClr val="dk1"/>
              </a:buClr>
              <a:buFont typeface="Economica"/>
              <a:buNone/>
              <a:defRPr sz="4200">
                <a:solidFill>
                  <a:schemeClr val="dk1"/>
                </a:solidFill>
                <a:latin typeface="Economica"/>
                <a:ea typeface="Economica"/>
                <a:cs typeface="Economica"/>
                <a:sym typeface="Economica"/>
              </a:defRPr>
            </a:lvl3pPr>
            <a:lvl4pPr lvl="3" indent="0">
              <a:spcBef>
                <a:spcPts val="0"/>
              </a:spcBef>
              <a:buClr>
                <a:schemeClr val="dk1"/>
              </a:buClr>
              <a:buFont typeface="Economica"/>
              <a:buNone/>
              <a:defRPr sz="4200">
                <a:solidFill>
                  <a:schemeClr val="dk1"/>
                </a:solidFill>
                <a:latin typeface="Economica"/>
                <a:ea typeface="Economica"/>
                <a:cs typeface="Economica"/>
                <a:sym typeface="Economica"/>
              </a:defRPr>
            </a:lvl4pPr>
            <a:lvl5pPr lvl="4" indent="0">
              <a:spcBef>
                <a:spcPts val="0"/>
              </a:spcBef>
              <a:buClr>
                <a:schemeClr val="dk1"/>
              </a:buClr>
              <a:buFont typeface="Economica"/>
              <a:buNone/>
              <a:defRPr sz="4200">
                <a:solidFill>
                  <a:schemeClr val="dk1"/>
                </a:solidFill>
                <a:latin typeface="Economica"/>
                <a:ea typeface="Economica"/>
                <a:cs typeface="Economica"/>
                <a:sym typeface="Economica"/>
              </a:defRPr>
            </a:lvl5pPr>
            <a:lvl6pPr lvl="5" indent="0">
              <a:spcBef>
                <a:spcPts val="0"/>
              </a:spcBef>
              <a:buClr>
                <a:schemeClr val="dk1"/>
              </a:buClr>
              <a:buFont typeface="Economica"/>
              <a:buNone/>
              <a:defRPr sz="4200">
                <a:solidFill>
                  <a:schemeClr val="dk1"/>
                </a:solidFill>
                <a:latin typeface="Economica"/>
                <a:ea typeface="Economica"/>
                <a:cs typeface="Economica"/>
                <a:sym typeface="Economica"/>
              </a:defRPr>
            </a:lvl6pPr>
            <a:lvl7pPr lvl="6" indent="0">
              <a:spcBef>
                <a:spcPts val="0"/>
              </a:spcBef>
              <a:buClr>
                <a:schemeClr val="dk1"/>
              </a:buClr>
              <a:buFont typeface="Economica"/>
              <a:buNone/>
              <a:defRPr sz="4200">
                <a:solidFill>
                  <a:schemeClr val="dk1"/>
                </a:solidFill>
                <a:latin typeface="Economica"/>
                <a:ea typeface="Economica"/>
                <a:cs typeface="Economica"/>
                <a:sym typeface="Economica"/>
              </a:defRPr>
            </a:lvl7pPr>
            <a:lvl8pPr lvl="7" indent="0">
              <a:spcBef>
                <a:spcPts val="0"/>
              </a:spcBef>
              <a:buClr>
                <a:schemeClr val="dk1"/>
              </a:buClr>
              <a:buFont typeface="Economica"/>
              <a:buNone/>
              <a:defRPr sz="4200">
                <a:solidFill>
                  <a:schemeClr val="dk1"/>
                </a:solidFill>
                <a:latin typeface="Economica"/>
                <a:ea typeface="Economica"/>
                <a:cs typeface="Economica"/>
                <a:sym typeface="Economica"/>
              </a:defRPr>
            </a:lvl8pPr>
            <a:lvl9pPr lvl="8" indent="0">
              <a:spcBef>
                <a:spcPts val="0"/>
              </a:spcBef>
              <a:buClr>
                <a:schemeClr val="dk1"/>
              </a:buClr>
              <a:buFont typeface="Economica"/>
              <a:buNone/>
              <a:defRPr sz="4200">
                <a:solidFill>
                  <a:schemeClr val="dk1"/>
                </a:solidFill>
                <a:latin typeface="Economica"/>
                <a:ea typeface="Economica"/>
                <a:cs typeface="Economica"/>
                <a:sym typeface="Economica"/>
              </a:defRPr>
            </a:lvl9pPr>
          </a:lstStyle>
          <a:p>
            <a:endParaRPr/>
          </a:p>
        </p:txBody>
      </p:sp>
      <p:sp>
        <p:nvSpPr>
          <p:cNvPr id="329" name="Shape 329"/>
          <p:cNvSpPr txBox="1">
            <a:spLocks noGrp="1"/>
          </p:cNvSpPr>
          <p:nvPr>
            <p:ph type="body" idx="1"/>
          </p:nvPr>
        </p:nvSpPr>
        <p:spPr>
          <a:xfrm>
            <a:off x="311700" y="1225225"/>
            <a:ext cx="8520599" cy="33540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1"/>
              </a:buClr>
              <a:buFont typeface="Open Sans"/>
              <a:buNone/>
              <a:defRPr sz="1800" b="0" i="0" u="none" strike="noStrike" cap="none">
                <a:solidFill>
                  <a:schemeClr val="dk1"/>
                </a:solidFill>
                <a:latin typeface="Open Sans"/>
                <a:ea typeface="Open Sans"/>
                <a:cs typeface="Open Sans"/>
                <a:sym typeface="Open Sans"/>
              </a:defRPr>
            </a:lvl1pPr>
            <a:lvl2pPr marL="457200" marR="0" lvl="1"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2pPr>
            <a:lvl3pPr marL="914400" marR="0" lvl="2"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3pPr>
            <a:lvl4pPr marL="1371600" marR="0" lvl="3"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4pPr>
            <a:lvl5pPr marL="1828800" marR="0" lvl="4"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5pPr>
            <a:lvl6pPr marL="2286000" marR="0" lvl="5"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6pPr>
            <a:lvl7pPr marL="2743200" marR="0" lvl="6"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7pPr>
            <a:lvl8pPr marL="3200400" marR="0" lvl="7"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8pPr>
            <a:lvl9pPr marL="3657600" marR="0" lvl="8" indent="0" algn="l" rtl="0">
              <a:lnSpc>
                <a:spcPct val="115000"/>
              </a:lnSpc>
              <a:spcBef>
                <a:spcPts val="0"/>
              </a:spcBef>
              <a:spcAft>
                <a:spcPts val="1600"/>
              </a:spcAft>
              <a:buClr>
                <a:schemeClr val="dk1"/>
              </a:buClr>
              <a:buFont typeface="Open Sans"/>
              <a:buNone/>
              <a:defRPr sz="1400" b="0" i="0" u="none" strike="noStrike" cap="none">
                <a:solidFill>
                  <a:schemeClr val="dk1"/>
                </a:solidFill>
                <a:latin typeface="Open Sans"/>
                <a:ea typeface="Open Sans"/>
                <a:cs typeface="Open Sans"/>
                <a:sym typeface="Open Sans"/>
              </a:defRPr>
            </a:lvl9pPr>
          </a:lstStyle>
          <a:p>
            <a:endParaRPr/>
          </a:p>
        </p:txBody>
      </p:sp>
      <p:sp>
        <p:nvSpPr>
          <p:cNvPr id="330" name="Shape 330"/>
          <p:cNvSpPr txBox="1">
            <a:spLocks noGrp="1"/>
          </p:cNvSpPr>
          <p:nvPr>
            <p:ph type="sldNum" idx="12"/>
          </p:nvPr>
        </p:nvSpPr>
        <p:spPr>
          <a:xfrm>
            <a:off x="8472457" y="4663216"/>
            <a:ext cx="548699"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1"/>
              </a:buClr>
              <a:buSzPct val="25000"/>
              <a:buFont typeface="Economica"/>
              <a:buNone/>
            </a:pPr>
            <a:fld id="{00000000-1234-1234-1234-123412341234}" type="slidenum">
              <a:rPr lang="en" sz="1000" b="0" i="0" u="none" strike="noStrike" cap="none">
                <a:solidFill>
                  <a:schemeClr val="dk1"/>
                </a:solidFill>
                <a:latin typeface="Economica"/>
                <a:ea typeface="Economica"/>
                <a:cs typeface="Economica"/>
                <a:sym typeface="Economica"/>
              </a:rPr>
              <a:t>‹#›</a:t>
            </a:fld>
            <a:endParaRPr lang="en" sz="1000" b="0" i="0" u="none" strike="noStrike" cap="none">
              <a:solidFill>
                <a:schemeClr val="dk1"/>
              </a:solidFill>
              <a:latin typeface="Economica"/>
              <a:ea typeface="Economica"/>
              <a:cs typeface="Economica"/>
              <a:sym typeface="Economica"/>
            </a:endParaRPr>
          </a:p>
        </p:txBody>
      </p:sp>
    </p:spTree>
  </p:cSld>
  <p:clrMap bg1="lt1" tx1="dk1" bg2="dk2" tx2="lt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80"/>
        <p:cNvGrpSpPr/>
        <p:nvPr/>
      </p:nvGrpSpPr>
      <p:grpSpPr>
        <a:xfrm>
          <a:off x="0" y="0"/>
          <a:ext cx="0" cy="0"/>
          <a:chOff x="0" y="0"/>
          <a:chExt cx="0" cy="0"/>
        </a:xfrm>
      </p:grpSpPr>
      <p:sp>
        <p:nvSpPr>
          <p:cNvPr id="381" name="Shape 381"/>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1pPr>
            <a:lvl2pPr lvl="1" indent="0" rtl="0">
              <a:spcBef>
                <a:spcPts val="0"/>
              </a:spcBef>
              <a:buClr>
                <a:schemeClr val="dk1"/>
              </a:buClr>
              <a:buFont typeface="Arial"/>
              <a:buNone/>
              <a:defRPr sz="2800">
                <a:solidFill>
                  <a:schemeClr val="dk1"/>
                </a:solidFill>
              </a:defRPr>
            </a:lvl2pPr>
            <a:lvl3pPr lvl="2" indent="0" rtl="0">
              <a:spcBef>
                <a:spcPts val="0"/>
              </a:spcBef>
              <a:buClr>
                <a:schemeClr val="dk1"/>
              </a:buClr>
              <a:buFont typeface="Arial"/>
              <a:buNone/>
              <a:defRPr sz="2800">
                <a:solidFill>
                  <a:schemeClr val="dk1"/>
                </a:solidFill>
              </a:defRPr>
            </a:lvl3pPr>
            <a:lvl4pPr lvl="3" indent="0" rtl="0">
              <a:spcBef>
                <a:spcPts val="0"/>
              </a:spcBef>
              <a:buClr>
                <a:schemeClr val="dk1"/>
              </a:buClr>
              <a:buFont typeface="Arial"/>
              <a:buNone/>
              <a:defRPr sz="2800">
                <a:solidFill>
                  <a:schemeClr val="dk1"/>
                </a:solidFill>
              </a:defRPr>
            </a:lvl4pPr>
            <a:lvl5pPr lvl="4" indent="0" rtl="0">
              <a:spcBef>
                <a:spcPts val="0"/>
              </a:spcBef>
              <a:buClr>
                <a:schemeClr val="dk1"/>
              </a:buClr>
              <a:buFont typeface="Arial"/>
              <a:buNone/>
              <a:defRPr sz="2800">
                <a:solidFill>
                  <a:schemeClr val="dk1"/>
                </a:solidFill>
              </a:defRPr>
            </a:lvl5pPr>
            <a:lvl6pPr lvl="5" indent="0" rtl="0">
              <a:spcBef>
                <a:spcPts val="0"/>
              </a:spcBef>
              <a:buClr>
                <a:schemeClr val="dk1"/>
              </a:buClr>
              <a:buFont typeface="Arial"/>
              <a:buNone/>
              <a:defRPr sz="2800">
                <a:solidFill>
                  <a:schemeClr val="dk1"/>
                </a:solidFill>
              </a:defRPr>
            </a:lvl6pPr>
            <a:lvl7pPr lvl="6" indent="0" rtl="0">
              <a:spcBef>
                <a:spcPts val="0"/>
              </a:spcBef>
              <a:buClr>
                <a:schemeClr val="dk1"/>
              </a:buClr>
              <a:buFont typeface="Arial"/>
              <a:buNone/>
              <a:defRPr sz="2800">
                <a:solidFill>
                  <a:schemeClr val="dk1"/>
                </a:solidFill>
              </a:defRPr>
            </a:lvl7pPr>
            <a:lvl8pPr lvl="7" indent="0" rtl="0">
              <a:spcBef>
                <a:spcPts val="0"/>
              </a:spcBef>
              <a:buClr>
                <a:schemeClr val="dk1"/>
              </a:buClr>
              <a:buFont typeface="Arial"/>
              <a:buNone/>
              <a:defRPr sz="2800">
                <a:solidFill>
                  <a:schemeClr val="dk1"/>
                </a:solidFill>
              </a:defRPr>
            </a:lvl8pPr>
            <a:lvl9pPr lvl="8" indent="0" rtl="0">
              <a:spcBef>
                <a:spcPts val="0"/>
              </a:spcBef>
              <a:buClr>
                <a:schemeClr val="dk1"/>
              </a:buClr>
              <a:buFont typeface="Arial"/>
              <a:buNone/>
              <a:defRPr sz="2800">
                <a:solidFill>
                  <a:schemeClr val="dk1"/>
                </a:solidFill>
              </a:defRPr>
            </a:lvl9pPr>
          </a:lstStyle>
          <a:p>
            <a:endParaRPr/>
          </a:p>
        </p:txBody>
      </p:sp>
      <p:sp>
        <p:nvSpPr>
          <p:cNvPr id="382" name="Shape 382"/>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marL="0" marR="0" lvl="0" indent="0" algn="l" rtl="0">
              <a:lnSpc>
                <a:spcPct val="115000"/>
              </a:lnSpc>
              <a:spcBef>
                <a:spcPts val="0"/>
              </a:spcBef>
              <a:spcAft>
                <a:spcPts val="1600"/>
              </a:spcAft>
              <a:buClr>
                <a:schemeClr val="dk2"/>
              </a:buClr>
              <a:buFont typeface="Arial"/>
              <a:buNone/>
              <a:defRPr sz="1800" b="0" i="0" u="none" strike="noStrike" cap="none">
                <a:solidFill>
                  <a:schemeClr val="dk2"/>
                </a:solidFill>
                <a:latin typeface="Arial"/>
                <a:ea typeface="Arial"/>
                <a:cs typeface="Arial"/>
                <a:sym typeface="Arial"/>
              </a:defRPr>
            </a:lvl1pPr>
            <a:lvl2pPr marL="457200" marR="0" lvl="1"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2pPr>
            <a:lvl3pPr marL="914400" marR="0" lvl="2"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3pPr>
            <a:lvl4pPr marL="1371600" marR="0" lvl="3"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4pPr>
            <a:lvl5pPr marL="1828800" marR="0" lvl="4"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5pPr>
            <a:lvl6pPr marL="2286000" marR="0" lvl="5"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6pPr>
            <a:lvl7pPr marL="2743200" marR="0" lvl="6"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7pPr>
            <a:lvl8pPr marL="3200400" marR="0" lvl="7"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8pPr>
            <a:lvl9pPr marL="3657600" marR="0" lvl="8" indent="0" algn="l" rtl="0">
              <a:lnSpc>
                <a:spcPct val="115000"/>
              </a:lnSpc>
              <a:spcBef>
                <a:spcPts val="0"/>
              </a:spcBef>
              <a:spcAft>
                <a:spcPts val="1600"/>
              </a:spcAft>
              <a:buClr>
                <a:schemeClr val="dk2"/>
              </a:buClr>
              <a:buFont typeface="Arial"/>
              <a:buNone/>
              <a:defRPr sz="1400" b="0" i="0" u="none" strike="noStrike" cap="none">
                <a:solidFill>
                  <a:schemeClr val="dk2"/>
                </a:solidFill>
                <a:latin typeface="Arial"/>
                <a:ea typeface="Arial"/>
                <a:cs typeface="Arial"/>
                <a:sym typeface="Arial"/>
              </a:defRPr>
            </a:lvl9pPr>
          </a:lstStyle>
          <a:p>
            <a:endParaRPr/>
          </a:p>
        </p:txBody>
      </p:sp>
      <p:sp>
        <p:nvSpPr>
          <p:cNvPr id="383" name="Shape 383"/>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marL="0" marR="0" lvl="0" indent="0" algn="r" rtl="0">
              <a:lnSpc>
                <a:spcPct val="100000"/>
              </a:lnSpc>
              <a:spcBef>
                <a:spcPts val="0"/>
              </a:spcBef>
              <a:spcAft>
                <a:spcPts val="0"/>
              </a:spcAft>
              <a:buClr>
                <a:schemeClr val="dk2"/>
              </a:buClr>
              <a:buSzPct val="25000"/>
              <a:buFont typeface="Arial"/>
              <a:buNone/>
            </a:pPr>
            <a:fld id="{00000000-1234-1234-1234-123412341234}" type="slidenum">
              <a:rPr lang="en" sz="1000" b="0" i="0" u="none" strike="noStrike" cap="none">
                <a:solidFill>
                  <a:schemeClr val="dk2"/>
                </a:solidFill>
                <a:latin typeface="Arial"/>
                <a:ea typeface="Arial"/>
                <a:cs typeface="Arial"/>
                <a:sym typeface="Arial"/>
              </a:rPr>
              <a:t>‹#›</a:t>
            </a:fld>
            <a:endParaRPr lang="en" sz="1000" b="0" i="0" u="none" strike="noStrike" cap="none">
              <a:solidFill>
                <a:schemeClr val="dk2"/>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8.gif"/><Relationship Id="rId4" Type="http://schemas.openxmlformats.org/officeDocument/2006/relationships/image" Target="../media/image9.jpg"/><Relationship Id="rId1" Type="http://schemas.openxmlformats.org/officeDocument/2006/relationships/slideLayout" Target="../slideLayouts/slideLayout2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12.xml"/><Relationship Id="rId3" Type="http://schemas.openxmlformats.org/officeDocument/2006/relationships/image" Target="../media/image10.gif"/></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g"/><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1" Type="http://schemas.openxmlformats.org/officeDocument/2006/relationships/slideLayout" Target="../slideLayouts/slideLayout29.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1.xml"/><Relationship Id="rId3" Type="http://schemas.openxmlformats.org/officeDocument/2006/relationships/image" Target="../media/image1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2.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3.xml"/><Relationship Id="rId3" Type="http://schemas.openxmlformats.org/officeDocument/2006/relationships/image" Target="../media/image1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5.xml"/><Relationship Id="rId3" Type="http://schemas.openxmlformats.org/officeDocument/2006/relationships/image" Target="../media/image18.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7.xml"/><Relationship Id="rId3"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9.xml"/><Relationship Id="rId3" Type="http://schemas.openxmlformats.org/officeDocument/2006/relationships/image" Target="../media/image2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22.jpg"/><Relationship Id="rId1" Type="http://schemas.openxmlformats.org/officeDocument/2006/relationships/slideLayout" Target="../slideLayouts/slideLayout2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1.xml"/><Relationship Id="rId3" Type="http://schemas.openxmlformats.org/officeDocument/2006/relationships/image" Target="../media/image11.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3.xml"/><Relationship Id="rId3" Type="http://schemas.openxmlformats.org/officeDocument/2006/relationships/image" Target="../media/image23.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4.xml"/><Relationship Id="rId3" Type="http://schemas.openxmlformats.org/officeDocument/2006/relationships/image" Target="../media/image24.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5.xml"/><Relationship Id="rId3" Type="http://schemas.openxmlformats.org/officeDocument/2006/relationships/image" Target="../media/image25.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6.xml"/><Relationship Id="rId3" Type="http://schemas.openxmlformats.org/officeDocument/2006/relationships/image" Target="../media/image26.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7.xml"/><Relationship Id="rId3" Type="http://schemas.openxmlformats.org/officeDocument/2006/relationships/image" Target="../media/image2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8.xml"/><Relationship Id="rId3" Type="http://schemas.openxmlformats.org/officeDocument/2006/relationships/image" Target="../media/image28.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39.xml"/><Relationship Id="rId3" Type="http://schemas.openxmlformats.org/officeDocument/2006/relationships/image" Target="../media/image2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g"/><Relationship Id="rId4" Type="http://schemas.openxmlformats.org/officeDocument/2006/relationships/image" Target="../media/image31.jpg"/><Relationship Id="rId5" Type="http://schemas.openxmlformats.org/officeDocument/2006/relationships/image" Target="../media/image32.png"/><Relationship Id="rId1" Type="http://schemas.openxmlformats.org/officeDocument/2006/relationships/slideLayout" Target="../slideLayouts/slideLayout4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69.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1" Type="http://schemas.openxmlformats.org/officeDocument/2006/relationships/slideLayout" Target="../slideLayouts/slideLayout2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Shape 435"/>
          <p:cNvSpPr txBox="1">
            <a:spLocks noGrp="1"/>
          </p:cNvSpPr>
          <p:nvPr>
            <p:ph type="ctrTitle"/>
          </p:nvPr>
        </p:nvSpPr>
        <p:spPr>
          <a:xfrm>
            <a:off x="311700" y="744575"/>
            <a:ext cx="8520600" cy="3332400"/>
          </a:xfrm>
          <a:prstGeom prst="rect">
            <a:avLst/>
          </a:prstGeom>
        </p:spPr>
        <p:txBody>
          <a:bodyPr lIns="91425" tIns="91425" rIns="91425" bIns="91425" anchor="b" anchorCtr="0">
            <a:noAutofit/>
          </a:bodyPr>
          <a:lstStyle/>
          <a:p>
            <a:pPr lvl="0" rtl="0">
              <a:spcBef>
                <a:spcPts val="0"/>
              </a:spcBef>
              <a:buNone/>
            </a:pPr>
            <a:r>
              <a:rPr lang="en-US" dirty="0" smtClean="0"/>
              <a:t>ISS January 2017</a:t>
            </a:r>
            <a:endParaRPr dirty="0"/>
          </a:p>
          <a:p>
            <a:pPr lvl="0" rtl="0">
              <a:spcBef>
                <a:spcPts val="0"/>
              </a:spcBef>
              <a:buNone/>
            </a:pPr>
            <a:r>
              <a:rPr lang="en" sz="4800" i="1" dirty="0" smtClean="0"/>
              <a:t>Timeline of</a:t>
            </a:r>
            <a:r>
              <a:rPr lang="en-US" sz="4800" i="1" dirty="0" smtClean="0"/>
              <a:t> </a:t>
            </a:r>
            <a:r>
              <a:rPr lang="en" sz="4800" i="1" dirty="0" smtClean="0"/>
              <a:t>the </a:t>
            </a:r>
            <a:r>
              <a:rPr lang="en" sz="4800" i="1" dirty="0"/>
              <a:t>rights of people of African descent </a:t>
            </a:r>
          </a:p>
          <a:p>
            <a:pPr lvl="0">
              <a:spcBef>
                <a:spcPts val="0"/>
              </a:spcBef>
              <a:buNone/>
            </a:pPr>
            <a:r>
              <a:rPr lang="en" sz="4800" i="1" dirty="0"/>
              <a:t>in the United States</a:t>
            </a:r>
          </a:p>
        </p:txBody>
      </p:sp>
      <p:sp>
        <p:nvSpPr>
          <p:cNvPr id="436" name="Shape 436"/>
          <p:cNvSpPr txBox="1">
            <a:spLocks noGrp="1"/>
          </p:cNvSpPr>
          <p:nvPr>
            <p:ph type="subTitle" idx="1"/>
          </p:nvPr>
        </p:nvSpPr>
        <p:spPr>
          <a:xfrm>
            <a:off x="311700" y="2834125"/>
            <a:ext cx="8520599" cy="792600"/>
          </a:xfrm>
          <a:prstGeom prst="rect">
            <a:avLst/>
          </a:prstGeom>
        </p:spPr>
        <p:txBody>
          <a:bodyPr lIns="91425" tIns="91425" rIns="91425" bIns="91425" anchor="t" anchorCtr="0">
            <a:noAutofit/>
          </a:bodyPr>
          <a:lstStyle/>
          <a:p>
            <a:pPr lvl="0" algn="l">
              <a:spcBef>
                <a:spcPts val="0"/>
              </a:spcBef>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Shape 505"/>
          <p:cNvSpPr txBox="1"/>
          <p:nvPr/>
        </p:nvSpPr>
        <p:spPr>
          <a:xfrm>
            <a:off x="0" y="0"/>
            <a:ext cx="1615239" cy="623247"/>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600" b="0" i="0" u="none" strike="noStrike" cap="none">
                <a:solidFill>
                  <a:schemeClr val="dk1"/>
                </a:solidFill>
                <a:latin typeface="Times New Roman"/>
                <a:ea typeface="Times New Roman"/>
                <a:cs typeface="Times New Roman"/>
                <a:sym typeface="Times New Roman"/>
              </a:rPr>
              <a:t>1830</a:t>
            </a:r>
          </a:p>
        </p:txBody>
      </p:sp>
      <p:sp>
        <p:nvSpPr>
          <p:cNvPr id="506" name="Shape 506"/>
          <p:cNvSpPr txBox="1"/>
          <p:nvPr/>
        </p:nvSpPr>
        <p:spPr>
          <a:xfrm>
            <a:off x="0" y="532704"/>
            <a:ext cx="5152524" cy="992579"/>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000">
                <a:solidFill>
                  <a:schemeClr val="dk1"/>
                </a:solidFill>
                <a:latin typeface="Times New Roman"/>
                <a:ea typeface="Times New Roman"/>
                <a:cs typeface="Times New Roman"/>
                <a:sym typeface="Times New Roman"/>
              </a:rPr>
              <a:t>Organization of the Abolitionist Movement in the U.S.</a:t>
            </a:r>
          </a:p>
        </p:txBody>
      </p:sp>
      <p:pic>
        <p:nvPicPr>
          <p:cNvPr id="507" name="Shape 507"/>
          <p:cNvPicPr preferRelativeResize="0"/>
          <p:nvPr/>
        </p:nvPicPr>
        <p:blipFill rotWithShape="1">
          <a:blip r:embed="rId3">
            <a:alphaModFix/>
          </a:blip>
          <a:srcRect/>
          <a:stretch/>
        </p:blipFill>
        <p:spPr>
          <a:xfrm>
            <a:off x="0" y="1694573"/>
            <a:ext cx="4370695" cy="3448926"/>
          </a:xfrm>
          <a:prstGeom prst="rect">
            <a:avLst/>
          </a:prstGeom>
          <a:noFill/>
          <a:ln>
            <a:noFill/>
          </a:ln>
        </p:spPr>
      </p:pic>
      <p:sp>
        <p:nvSpPr>
          <p:cNvPr id="508" name="Shape 508"/>
          <p:cNvSpPr txBox="1"/>
          <p:nvPr/>
        </p:nvSpPr>
        <p:spPr>
          <a:xfrm>
            <a:off x="4370695" y="2417420"/>
            <a:ext cx="4773304" cy="1420581"/>
          </a:xfrm>
          <a:prstGeom prst="rect">
            <a:avLst/>
          </a:prstGeom>
          <a:noFill/>
          <a:ln>
            <a:noFill/>
          </a:ln>
        </p:spPr>
        <p:txBody>
          <a:bodyPr lIns="68575" tIns="34275" rIns="68575" bIns="34275" anchor="t" anchorCtr="0">
            <a:noAutofit/>
          </a:bodyPr>
          <a:lstStyle/>
          <a:p>
            <a:pPr marL="0" marR="0" lvl="0" indent="0" algn="l" rtl="0">
              <a:lnSpc>
                <a:spcPct val="87500"/>
              </a:lnSpc>
              <a:spcBef>
                <a:spcPts val="0"/>
              </a:spcBef>
              <a:buSzPct val="25000"/>
              <a:buNone/>
            </a:pPr>
            <a:r>
              <a:rPr lang="en" sz="2400">
                <a:solidFill>
                  <a:schemeClr val="dk1"/>
                </a:solidFill>
                <a:latin typeface="Times New Roman"/>
                <a:ea typeface="Times New Roman"/>
                <a:cs typeface="Times New Roman"/>
                <a:sym typeface="Times New Roman"/>
              </a:rPr>
              <a:t>Abolitionist come together to organize an official movement. While they didn’t abolish slavery immediately, they helped raise awareness of the evils of slavery and eventually helped bring about the 13</a:t>
            </a:r>
            <a:r>
              <a:rPr lang="en" sz="2400" baseline="30000">
                <a:solidFill>
                  <a:schemeClr val="dk1"/>
                </a:solidFill>
                <a:latin typeface="Times New Roman"/>
                <a:ea typeface="Times New Roman"/>
                <a:cs typeface="Times New Roman"/>
                <a:sym typeface="Times New Roman"/>
              </a:rPr>
              <a:t>th</a:t>
            </a:r>
            <a:r>
              <a:rPr lang="en" sz="2400">
                <a:solidFill>
                  <a:schemeClr val="dk1"/>
                </a:solidFill>
                <a:latin typeface="Times New Roman"/>
                <a:ea typeface="Times New Roman"/>
                <a:cs typeface="Times New Roman"/>
                <a:sym typeface="Times New Roman"/>
              </a:rPr>
              <a:t>-15</a:t>
            </a:r>
            <a:r>
              <a:rPr lang="en" sz="2400" baseline="30000">
                <a:solidFill>
                  <a:schemeClr val="dk1"/>
                </a:solidFill>
                <a:latin typeface="Times New Roman"/>
                <a:ea typeface="Times New Roman"/>
                <a:cs typeface="Times New Roman"/>
                <a:sym typeface="Times New Roman"/>
              </a:rPr>
              <a:t>th</a:t>
            </a:r>
            <a:r>
              <a:rPr lang="en" sz="2400">
                <a:solidFill>
                  <a:schemeClr val="dk1"/>
                </a:solidFill>
                <a:latin typeface="Times New Roman"/>
                <a:ea typeface="Times New Roman"/>
                <a:cs typeface="Times New Roman"/>
                <a:sym typeface="Times New Roman"/>
              </a:rPr>
              <a:t> Amendments.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Shape 514"/>
          <p:cNvSpPr txBox="1">
            <a:spLocks noGrp="1"/>
          </p:cNvSpPr>
          <p:nvPr>
            <p:ph type="title"/>
          </p:nvPr>
        </p:nvSpPr>
        <p:spPr>
          <a:xfrm>
            <a:off x="921656" y="420173"/>
            <a:ext cx="6577885" cy="212252"/>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Times New Roman"/>
              <a:buNone/>
            </a:pPr>
            <a:r>
              <a:rPr lang="en" sz="3300" b="1" i="0" u="none" strike="noStrike" cap="none">
                <a:solidFill>
                  <a:schemeClr val="dk1"/>
                </a:solidFill>
                <a:latin typeface="Times New Roman"/>
                <a:ea typeface="Times New Roman"/>
                <a:cs typeface="Times New Roman"/>
                <a:sym typeface="Times New Roman"/>
              </a:rPr>
              <a:t>1830-1840s</a:t>
            </a:r>
            <a:r>
              <a:rPr lang="en" sz="3000" b="1" i="0" u="none" strike="noStrike" cap="none">
                <a:solidFill>
                  <a:schemeClr val="dk1"/>
                </a:solidFill>
                <a:latin typeface="Times New Roman"/>
                <a:ea typeface="Times New Roman"/>
                <a:cs typeface="Times New Roman"/>
                <a:sym typeface="Times New Roman"/>
              </a:rPr>
              <a:t> </a:t>
            </a:r>
            <a:r>
              <a:rPr lang="en" sz="3000" b="0" i="0" u="none" strike="noStrike" cap="none">
                <a:solidFill>
                  <a:schemeClr val="dk1"/>
                </a:solidFill>
                <a:latin typeface="Times New Roman"/>
                <a:ea typeface="Times New Roman"/>
                <a:cs typeface="Times New Roman"/>
                <a:sym typeface="Times New Roman"/>
              </a:rPr>
              <a:t/>
            </a:r>
            <a:br>
              <a:rPr lang="en" sz="3000" b="0" i="0" u="none" strike="noStrike" cap="none">
                <a:solidFill>
                  <a:schemeClr val="dk1"/>
                </a:solidFill>
                <a:latin typeface="Times New Roman"/>
                <a:ea typeface="Times New Roman"/>
                <a:cs typeface="Times New Roman"/>
                <a:sym typeface="Times New Roman"/>
              </a:rPr>
            </a:br>
            <a:r>
              <a:rPr lang="en" sz="3000" b="0" i="0" u="none" strike="noStrike" cap="none">
                <a:solidFill>
                  <a:schemeClr val="dk1"/>
                </a:solidFill>
                <a:latin typeface="Times New Roman"/>
                <a:ea typeface="Times New Roman"/>
                <a:cs typeface="Times New Roman"/>
                <a:sym typeface="Times New Roman"/>
              </a:rPr>
              <a:t>	The Creation of the Black Codes</a:t>
            </a:r>
          </a:p>
        </p:txBody>
      </p:sp>
      <p:sp>
        <p:nvSpPr>
          <p:cNvPr id="515" name="Shape 515"/>
          <p:cNvSpPr txBox="1">
            <a:spLocks noGrp="1"/>
          </p:cNvSpPr>
          <p:nvPr>
            <p:ph type="body" idx="1"/>
          </p:nvPr>
        </p:nvSpPr>
        <p:spPr>
          <a:xfrm>
            <a:off x="3093881" y="2950958"/>
            <a:ext cx="5896581" cy="2031810"/>
          </a:xfrm>
          <a:prstGeom prst="rect">
            <a:avLst/>
          </a:prstGeom>
          <a:noFill/>
          <a:ln>
            <a:noFill/>
          </a:ln>
        </p:spPr>
        <p:txBody>
          <a:bodyPr lIns="68575" tIns="34275" rIns="68575" bIns="34275"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 sz="2400">
                <a:latin typeface="Times New Roman"/>
                <a:ea typeface="Times New Roman"/>
                <a:cs typeface="Times New Roman"/>
                <a:sym typeface="Times New Roman"/>
              </a:rPr>
              <a:t>By mid-century, many s</a:t>
            </a:r>
            <a:r>
              <a:rPr lang="en" sz="2400" b="0" i="0" u="none" strike="noStrike" cap="none">
                <a:solidFill>
                  <a:schemeClr val="dk1"/>
                </a:solidFill>
                <a:latin typeface="Times New Roman"/>
                <a:ea typeface="Times New Roman"/>
                <a:cs typeface="Times New Roman"/>
                <a:sym typeface="Times New Roman"/>
              </a:rPr>
              <a:t>tates created Black Codes </a:t>
            </a:r>
            <a:r>
              <a:rPr lang="en" sz="2400">
                <a:latin typeface="Times New Roman"/>
                <a:ea typeface="Times New Roman"/>
                <a:cs typeface="Times New Roman"/>
                <a:sym typeface="Times New Roman"/>
              </a:rPr>
              <a:t>-- </a:t>
            </a:r>
            <a:r>
              <a:rPr lang="en" sz="2400" b="0" i="0" u="none" strike="noStrike" cap="none">
                <a:solidFill>
                  <a:schemeClr val="dk1"/>
                </a:solidFill>
                <a:latin typeface="Times New Roman"/>
                <a:ea typeface="Times New Roman"/>
                <a:cs typeface="Times New Roman"/>
                <a:sym typeface="Times New Roman"/>
              </a:rPr>
              <a:t>laws governing slaves and free blacks --</a:t>
            </a:r>
            <a:r>
              <a:rPr lang="en" sz="2400">
                <a:latin typeface="Times New Roman"/>
                <a:ea typeface="Times New Roman"/>
                <a:cs typeface="Times New Roman"/>
                <a:sym typeface="Times New Roman"/>
              </a:rPr>
              <a:t> to </a:t>
            </a:r>
            <a:r>
              <a:rPr lang="en" sz="2400" b="0" i="0" u="none" strike="noStrike" cap="none">
                <a:solidFill>
                  <a:schemeClr val="dk1"/>
                </a:solidFill>
                <a:latin typeface="Times New Roman"/>
                <a:ea typeface="Times New Roman"/>
                <a:cs typeface="Times New Roman"/>
                <a:sym typeface="Times New Roman"/>
              </a:rPr>
              <a:t>stop slave revolts, keep their slaves from the efforts of the abolitionists, help justify the act of slavery, and keep free blacks in a su</a:t>
            </a:r>
            <a:r>
              <a:rPr lang="en" sz="2400">
                <a:latin typeface="Times New Roman"/>
                <a:ea typeface="Times New Roman"/>
                <a:cs typeface="Times New Roman"/>
                <a:sym typeface="Times New Roman"/>
              </a:rPr>
              <a:t>bordinate position</a:t>
            </a:r>
            <a:r>
              <a:rPr lang="en" sz="2400" b="0" i="0" u="none" strike="noStrike" cap="none">
                <a:solidFill>
                  <a:schemeClr val="dk1"/>
                </a:solidFill>
                <a:latin typeface="Times New Roman"/>
                <a:ea typeface="Times New Roman"/>
                <a:cs typeface="Times New Roman"/>
                <a:sym typeface="Times New Roman"/>
              </a:rPr>
              <a:t>.</a:t>
            </a:r>
          </a:p>
          <a:p>
            <a:pPr marL="0" marR="0" lvl="0" indent="0" algn="l" rtl="0">
              <a:lnSpc>
                <a:spcPct val="90000"/>
              </a:lnSpc>
              <a:spcBef>
                <a:spcPts val="800"/>
              </a:spcBef>
              <a:buClr>
                <a:schemeClr val="dk1"/>
              </a:buClr>
              <a:buSzPct val="25000"/>
              <a:buFont typeface="Arial"/>
              <a:buNone/>
            </a:pPr>
            <a:r>
              <a:rPr lang="en" sz="2400" b="0" i="0" u="none" strike="noStrike" cap="none">
                <a:solidFill>
                  <a:schemeClr val="dk1"/>
                </a:solidFill>
                <a:latin typeface="Times New Roman"/>
                <a:ea typeface="Times New Roman"/>
                <a:cs typeface="Times New Roman"/>
                <a:sym typeface="Times New Roman"/>
              </a:rPr>
              <a:t> </a:t>
            </a:r>
          </a:p>
        </p:txBody>
      </p:sp>
      <p:pic>
        <p:nvPicPr>
          <p:cNvPr id="516" name="Shape 516" descr="Convicts"/>
          <p:cNvPicPr preferRelativeResize="0"/>
          <p:nvPr/>
        </p:nvPicPr>
        <p:blipFill rotWithShape="1">
          <a:blip r:embed="rId3">
            <a:alphaModFix/>
          </a:blip>
          <a:srcRect/>
          <a:stretch/>
        </p:blipFill>
        <p:spPr>
          <a:xfrm>
            <a:off x="4210598" y="973775"/>
            <a:ext cx="4080415" cy="2024451"/>
          </a:xfrm>
          <a:prstGeom prst="rect">
            <a:avLst/>
          </a:prstGeom>
          <a:noFill/>
          <a:ln>
            <a:noFill/>
          </a:ln>
        </p:spPr>
      </p:pic>
      <p:pic>
        <p:nvPicPr>
          <p:cNvPr id="517" name="Shape 517" descr="Broadside about a fugitive slave"/>
          <p:cNvPicPr preferRelativeResize="0"/>
          <p:nvPr/>
        </p:nvPicPr>
        <p:blipFill rotWithShape="1">
          <a:blip r:embed="rId4">
            <a:alphaModFix/>
          </a:blip>
          <a:srcRect/>
          <a:stretch/>
        </p:blipFill>
        <p:spPr>
          <a:xfrm>
            <a:off x="153536" y="1013684"/>
            <a:ext cx="2816769" cy="396908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Shape 523"/>
          <p:cNvSpPr/>
          <p:nvPr/>
        </p:nvSpPr>
        <p:spPr>
          <a:xfrm>
            <a:off x="508409" y="-56159"/>
            <a:ext cx="5824709" cy="642329"/>
          </a:xfrm>
          <a:prstGeom prst="rect">
            <a:avLst/>
          </a:prstGeom>
          <a:noFill/>
          <a:ln>
            <a:noFill/>
          </a:ln>
        </p:spPr>
        <p:txBody>
          <a:bodyPr lIns="67500" tIns="33750" rIns="67500" bIns="33750" anchor="b" anchorCtr="0">
            <a:noAutofit/>
          </a:bodyPr>
          <a:lstStyle/>
          <a:p>
            <a:pPr marL="0" marR="0" lvl="0" indent="0" algn="ctr" rtl="0">
              <a:lnSpc>
                <a:spcPct val="100000"/>
              </a:lnSpc>
              <a:spcBef>
                <a:spcPts val="0"/>
              </a:spcBef>
              <a:buSzPct val="25000"/>
              <a:buNone/>
            </a:pPr>
            <a:r>
              <a:rPr lang="en" sz="3300" b="0" i="0" u="none" strike="noStrike" cap="none">
                <a:solidFill>
                  <a:srgbClr val="000000"/>
                </a:solidFill>
                <a:latin typeface="Calibri"/>
                <a:ea typeface="Calibri"/>
                <a:cs typeface="Calibri"/>
                <a:sym typeface="Calibri"/>
              </a:rPr>
              <a:t>Compromise of 1850</a:t>
            </a:r>
          </a:p>
        </p:txBody>
      </p:sp>
      <p:sp>
        <p:nvSpPr>
          <p:cNvPr id="524" name="Shape 524"/>
          <p:cNvSpPr/>
          <p:nvPr/>
        </p:nvSpPr>
        <p:spPr>
          <a:xfrm>
            <a:off x="109619" y="15929"/>
            <a:ext cx="1391580" cy="570239"/>
          </a:xfrm>
          <a:prstGeom prst="rect">
            <a:avLst/>
          </a:prstGeom>
          <a:noFill/>
          <a:ln>
            <a:noFill/>
          </a:ln>
        </p:spPr>
        <p:txBody>
          <a:bodyPr lIns="67500" tIns="33750" rIns="67500" bIns="33750" anchor="t" anchorCtr="0">
            <a:noAutofit/>
          </a:bodyPr>
          <a:lstStyle/>
          <a:p>
            <a:pPr marL="0" marR="0" lvl="0" indent="0" algn="ctr" rtl="0">
              <a:lnSpc>
                <a:spcPct val="100000"/>
              </a:lnSpc>
              <a:spcBef>
                <a:spcPts val="0"/>
              </a:spcBef>
              <a:buSzPct val="25000"/>
              <a:buNone/>
            </a:pPr>
            <a:r>
              <a:rPr lang="en" sz="3300" b="1" i="0" u="none" strike="noStrike" cap="none">
                <a:solidFill>
                  <a:srgbClr val="000000"/>
                </a:solidFill>
                <a:latin typeface="Calibri"/>
                <a:ea typeface="Calibri"/>
                <a:cs typeface="Calibri"/>
                <a:sym typeface="Calibri"/>
              </a:rPr>
              <a:t>1850</a:t>
            </a:r>
          </a:p>
        </p:txBody>
      </p:sp>
      <p:sp>
        <p:nvSpPr>
          <p:cNvPr id="525" name="Shape 525"/>
          <p:cNvSpPr/>
          <p:nvPr/>
        </p:nvSpPr>
        <p:spPr>
          <a:xfrm>
            <a:off x="4777920" y="393659"/>
            <a:ext cx="4416389" cy="1540890"/>
          </a:xfrm>
          <a:prstGeom prst="rect">
            <a:avLst/>
          </a:prstGeom>
          <a:noFill/>
          <a:ln>
            <a:noFill/>
          </a:ln>
        </p:spPr>
        <p:txBody>
          <a:bodyPr lIns="67500" tIns="33750" rIns="67500" bIns="33750" anchor="t" anchorCtr="0">
            <a:noAutofit/>
          </a:bodyPr>
          <a:lstStyle/>
          <a:p>
            <a:pPr marL="0" marR="0" lvl="0" indent="0" algn="ctr" rtl="0">
              <a:lnSpc>
                <a:spcPct val="100000"/>
              </a:lnSpc>
              <a:spcBef>
                <a:spcPts val="0"/>
              </a:spcBef>
              <a:buSzPct val="25000"/>
              <a:buNone/>
            </a:pPr>
            <a:r>
              <a:rPr lang="en" sz="2400" b="0" i="0" u="none" strike="noStrike" cap="none">
                <a:solidFill>
                  <a:srgbClr val="000000"/>
                </a:solidFill>
                <a:latin typeface="Calibri"/>
                <a:ea typeface="Calibri"/>
                <a:cs typeface="Calibri"/>
                <a:sym typeface="Calibri"/>
              </a:rPr>
              <a:t>Benefited Abolitionists: </a:t>
            </a:r>
          </a:p>
          <a:p>
            <a:pPr marL="0" marR="0" lvl="0" indent="0" algn="l" rtl="0">
              <a:lnSpc>
                <a:spcPct val="100000"/>
              </a:lnSpc>
              <a:spcBef>
                <a:spcPts val="0"/>
              </a:spcBef>
              <a:buSzPct val="25000"/>
              <a:buNone/>
            </a:pPr>
            <a:r>
              <a:rPr lang="en" sz="2400" b="0" i="0" u="none" strike="noStrike" cap="none">
                <a:solidFill>
                  <a:srgbClr val="000000"/>
                </a:solidFill>
                <a:latin typeface="Calibri"/>
                <a:ea typeface="Calibri"/>
                <a:cs typeface="Calibri"/>
                <a:sym typeface="Calibri"/>
              </a:rPr>
              <a:t>California was admitted as a free state, and slave trade in D.C. was banned.</a:t>
            </a:r>
          </a:p>
        </p:txBody>
      </p:sp>
      <p:sp>
        <p:nvSpPr>
          <p:cNvPr id="526" name="Shape 526"/>
          <p:cNvSpPr/>
          <p:nvPr/>
        </p:nvSpPr>
        <p:spPr>
          <a:xfrm>
            <a:off x="194400" y="3782429"/>
            <a:ext cx="4045949" cy="2194289"/>
          </a:xfrm>
          <a:prstGeom prst="rect">
            <a:avLst/>
          </a:prstGeom>
          <a:noFill/>
          <a:ln>
            <a:noFill/>
          </a:ln>
        </p:spPr>
        <p:txBody>
          <a:bodyPr lIns="67500" tIns="33750" rIns="67500" bIns="33750" anchor="t" anchorCtr="0">
            <a:noAutofit/>
          </a:bodyPr>
          <a:lstStyle/>
          <a:p>
            <a:pPr marL="0" marR="0" lvl="0" indent="0" algn="l" rtl="0">
              <a:lnSpc>
                <a:spcPct val="100000"/>
              </a:lnSpc>
              <a:spcBef>
                <a:spcPts val="0"/>
              </a:spcBef>
              <a:buSzPct val="25000"/>
              <a:buNone/>
            </a:pPr>
            <a:r>
              <a:rPr lang="en" sz="2400" b="0" i="0" u="none" strike="noStrike" cap="none">
                <a:solidFill>
                  <a:srgbClr val="000000"/>
                </a:solidFill>
                <a:latin typeface="Calibri"/>
                <a:ea typeface="Calibri"/>
                <a:cs typeface="Calibri"/>
                <a:sym typeface="Calibri"/>
              </a:rPr>
              <a:t>Many free African Americans were enslaved and lost their rights.</a:t>
            </a:r>
          </a:p>
        </p:txBody>
      </p:sp>
      <p:pic>
        <p:nvPicPr>
          <p:cNvPr id="527" name="Shape 527"/>
          <p:cNvPicPr preferRelativeResize="0"/>
          <p:nvPr/>
        </p:nvPicPr>
        <p:blipFill rotWithShape="1">
          <a:blip r:embed="rId3">
            <a:alphaModFix/>
          </a:blip>
          <a:srcRect/>
          <a:stretch/>
        </p:blipFill>
        <p:spPr>
          <a:xfrm>
            <a:off x="283229" y="658530"/>
            <a:ext cx="4480920" cy="3123630"/>
          </a:xfrm>
          <a:prstGeom prst="rect">
            <a:avLst/>
          </a:prstGeom>
          <a:noFill/>
          <a:ln>
            <a:noFill/>
          </a:ln>
        </p:spPr>
      </p:pic>
      <p:sp>
        <p:nvSpPr>
          <p:cNvPr id="528" name="Shape 528"/>
          <p:cNvSpPr/>
          <p:nvPr/>
        </p:nvSpPr>
        <p:spPr>
          <a:xfrm>
            <a:off x="4894829" y="3476250"/>
            <a:ext cx="4182569" cy="1530090"/>
          </a:xfrm>
          <a:prstGeom prst="rect">
            <a:avLst/>
          </a:prstGeom>
          <a:noFill/>
          <a:ln>
            <a:noFill/>
          </a:ln>
        </p:spPr>
        <p:txBody>
          <a:bodyPr lIns="67500" tIns="33750" rIns="67500" bIns="33750" anchor="t" anchorCtr="0">
            <a:noAutofit/>
          </a:bodyPr>
          <a:lstStyle/>
          <a:p>
            <a:pPr marL="0" marR="0" lvl="0" indent="0" algn="ctr" rtl="0">
              <a:lnSpc>
                <a:spcPct val="100000"/>
              </a:lnSpc>
              <a:spcBef>
                <a:spcPts val="0"/>
              </a:spcBef>
              <a:buSzPct val="25000"/>
              <a:buNone/>
            </a:pPr>
            <a:r>
              <a:rPr lang="en" sz="2400" b="0" i="0" u="none" strike="noStrike" cap="none">
                <a:solidFill>
                  <a:srgbClr val="000000"/>
                </a:solidFill>
                <a:latin typeface="Calibri"/>
                <a:ea typeface="Calibri"/>
                <a:cs typeface="Calibri"/>
                <a:sym typeface="Calibri"/>
              </a:rPr>
              <a:t>Benefited Both:</a:t>
            </a:r>
          </a:p>
          <a:p>
            <a:pPr marL="0" marR="0" lvl="0" indent="0" algn="l" rtl="0">
              <a:lnSpc>
                <a:spcPct val="100000"/>
              </a:lnSpc>
              <a:spcBef>
                <a:spcPts val="0"/>
              </a:spcBef>
              <a:buSzPct val="25000"/>
              <a:buNone/>
            </a:pPr>
            <a:r>
              <a:rPr lang="en" sz="2400" b="0" i="0" u="none" strike="noStrike" cap="none">
                <a:solidFill>
                  <a:srgbClr val="000000"/>
                </a:solidFill>
                <a:latin typeface="Calibri"/>
                <a:ea typeface="Calibri"/>
                <a:cs typeface="Calibri"/>
                <a:sym typeface="Calibri"/>
              </a:rPr>
              <a:t>The New Mexico and Utah Territories could decide if they wanted slavery by popular vote.</a:t>
            </a:r>
          </a:p>
        </p:txBody>
      </p:sp>
      <p:sp>
        <p:nvSpPr>
          <p:cNvPr id="529" name="Shape 529"/>
          <p:cNvSpPr/>
          <p:nvPr/>
        </p:nvSpPr>
        <p:spPr>
          <a:xfrm>
            <a:off x="4828679" y="2006639"/>
            <a:ext cx="4315140" cy="1895669"/>
          </a:xfrm>
          <a:prstGeom prst="rect">
            <a:avLst/>
          </a:prstGeom>
          <a:noFill/>
          <a:ln>
            <a:noFill/>
          </a:ln>
        </p:spPr>
        <p:txBody>
          <a:bodyPr lIns="67500" tIns="33750" rIns="67500" bIns="33750" anchor="t" anchorCtr="0">
            <a:noAutofit/>
          </a:bodyPr>
          <a:lstStyle/>
          <a:p>
            <a:pPr marL="0" marR="0" lvl="0" indent="0" algn="ctr" rtl="0">
              <a:lnSpc>
                <a:spcPct val="100000"/>
              </a:lnSpc>
              <a:spcBef>
                <a:spcPts val="0"/>
              </a:spcBef>
              <a:buSzPct val="25000"/>
              <a:buNone/>
            </a:pPr>
            <a:r>
              <a:rPr lang="en" sz="2400" b="0" i="0" u="none" strike="noStrike" cap="none">
                <a:solidFill>
                  <a:srgbClr val="000000"/>
                </a:solidFill>
                <a:latin typeface="Calibri"/>
                <a:ea typeface="Calibri"/>
                <a:cs typeface="Calibri"/>
                <a:sym typeface="Calibri"/>
              </a:rPr>
              <a:t>Benefited Pro-Slavery:</a:t>
            </a:r>
          </a:p>
          <a:p>
            <a:pPr marL="0" marR="0" lvl="0" indent="0" algn="l" rtl="0">
              <a:lnSpc>
                <a:spcPct val="100000"/>
              </a:lnSpc>
              <a:spcBef>
                <a:spcPts val="0"/>
              </a:spcBef>
              <a:buSzPct val="25000"/>
              <a:buNone/>
            </a:pPr>
            <a:r>
              <a:rPr lang="en" sz="2400" b="0" i="0" u="none" strike="noStrike" cap="none">
                <a:solidFill>
                  <a:srgbClr val="000000"/>
                </a:solidFill>
                <a:latin typeface="Calibri"/>
                <a:ea typeface="Calibri"/>
                <a:cs typeface="Calibri"/>
                <a:sym typeface="Calibri"/>
              </a:rPr>
              <a:t>Free African Americans could be accused of being a fugitive and captured. </a:t>
            </a:r>
          </a:p>
          <a:p>
            <a:pPr marL="0" marR="0" lvl="0" indent="0" algn="l" rtl="0">
              <a:lnSpc>
                <a:spcPct val="100000"/>
              </a:lnSpc>
              <a:spcBef>
                <a:spcPts val="0"/>
              </a:spcBef>
              <a:buNone/>
            </a:pPr>
            <a:endParaRPr sz="1400" b="0" i="0" u="none" strike="noStrike" cap="non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Shape 535"/>
          <p:cNvSpPr txBox="1">
            <a:spLocks noGrp="1"/>
          </p:cNvSpPr>
          <p:nvPr>
            <p:ph type="title"/>
          </p:nvPr>
        </p:nvSpPr>
        <p:spPr>
          <a:xfrm>
            <a:off x="628649" y="273843"/>
            <a:ext cx="998846" cy="994172"/>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Times New Roman"/>
              <a:buNone/>
            </a:pPr>
            <a:r>
              <a:rPr lang="en" sz="3300" b="1" i="0" u="none" strike="noStrike" cap="none">
                <a:solidFill>
                  <a:schemeClr val="dk1"/>
                </a:solidFill>
                <a:latin typeface="Times New Roman"/>
                <a:ea typeface="Times New Roman"/>
                <a:cs typeface="Times New Roman"/>
                <a:sym typeface="Times New Roman"/>
              </a:rPr>
              <a:t>1857</a:t>
            </a:r>
          </a:p>
        </p:txBody>
      </p:sp>
      <p:sp>
        <p:nvSpPr>
          <p:cNvPr id="536" name="Shape 536"/>
          <p:cNvSpPr txBox="1">
            <a:spLocks noGrp="1"/>
          </p:cNvSpPr>
          <p:nvPr>
            <p:ph type="body" idx="1"/>
          </p:nvPr>
        </p:nvSpPr>
        <p:spPr>
          <a:xfrm>
            <a:off x="935724" y="1515341"/>
            <a:ext cx="4257674" cy="3628158"/>
          </a:xfrm>
          <a:prstGeom prst="rect">
            <a:avLst/>
          </a:prstGeom>
          <a:noFill/>
          <a:ln>
            <a:noFill/>
          </a:ln>
        </p:spPr>
        <p:txBody>
          <a:bodyPr lIns="68575" tIns="34275" rIns="68575" bIns="34275"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 sz="2400" b="0" i="0" u="none" strike="noStrike" cap="none">
                <a:solidFill>
                  <a:schemeClr val="dk1"/>
                </a:solidFill>
                <a:latin typeface="Calibri"/>
                <a:ea typeface="Calibri"/>
                <a:cs typeface="Calibri"/>
                <a:sym typeface="Calibri"/>
              </a:rPr>
              <a:t>Dred Scott tried to buy his freedom, but his owner (Sanford) refused. Scott’s lawyer filed a lawsuit and it eventually went to the Supreme Court. Chief Justice Taney ruled against Scott. Justice Taney’s ruling said that blacks were not ci</a:t>
            </a:r>
            <a:r>
              <a:rPr lang="en" sz="2400"/>
              <a:t>tizens and therefore </a:t>
            </a:r>
            <a:r>
              <a:rPr lang="en" sz="2400" b="0" i="0" u="none" strike="noStrike" cap="none">
                <a:solidFill>
                  <a:schemeClr val="dk1"/>
                </a:solidFill>
                <a:latin typeface="Calibri"/>
                <a:ea typeface="Calibri"/>
                <a:cs typeface="Calibri"/>
                <a:sym typeface="Calibri"/>
              </a:rPr>
              <a:t>had no rights. </a:t>
            </a:r>
            <a:r>
              <a:rPr lang="en" sz="2400"/>
              <a:t> How could this be changed?</a:t>
            </a:r>
          </a:p>
          <a:p>
            <a:pPr marL="0" marR="0" lvl="0" indent="0" algn="l" rtl="0">
              <a:lnSpc>
                <a:spcPct val="90000"/>
              </a:lnSpc>
              <a:spcBef>
                <a:spcPts val="800"/>
              </a:spcBef>
              <a:spcAft>
                <a:spcPts val="0"/>
              </a:spcAft>
              <a:buClr>
                <a:schemeClr val="dk1"/>
              </a:buClr>
              <a:buSzPct val="25000"/>
              <a:buFont typeface="Arial"/>
              <a:buNone/>
            </a:pPr>
            <a:r>
              <a:rPr lang="en" sz="2400" b="0" i="0" u="none" strike="noStrike" cap="none">
                <a:solidFill>
                  <a:schemeClr val="dk1"/>
                </a:solidFill>
                <a:latin typeface="Calibri"/>
                <a:ea typeface="Calibri"/>
                <a:cs typeface="Calibri"/>
                <a:sym typeface="Calibri"/>
              </a:rPr>
              <a:t>							</a:t>
            </a:r>
          </a:p>
          <a:p>
            <a:pPr marL="0" marR="0" lvl="0" indent="0" algn="l" rtl="0">
              <a:lnSpc>
                <a:spcPct val="90000"/>
              </a:lnSpc>
              <a:spcBef>
                <a:spcPts val="800"/>
              </a:spcBef>
              <a:spcAft>
                <a:spcPts val="0"/>
              </a:spcAft>
              <a:buClr>
                <a:schemeClr val="dk1"/>
              </a:buClr>
              <a:buSzPct val="250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buClr>
                <a:schemeClr val="dk1"/>
              </a:buClr>
              <a:buSzPct val="25000"/>
              <a:buFont typeface="Arial"/>
              <a:buNone/>
            </a:pPr>
            <a:r>
              <a:rPr lang="en" sz="2400" b="0" i="0" u="none" strike="noStrike" cap="none">
                <a:solidFill>
                  <a:schemeClr val="dk1"/>
                </a:solidFill>
                <a:latin typeface="Calibri"/>
                <a:ea typeface="Calibri"/>
                <a:cs typeface="Calibri"/>
                <a:sym typeface="Calibri"/>
              </a:rPr>
              <a:t/>
            </a:r>
            <a:br>
              <a:rPr lang="en" sz="2400" b="0" i="0" u="none" strike="noStrike" cap="none">
                <a:solidFill>
                  <a:schemeClr val="dk1"/>
                </a:solidFill>
                <a:latin typeface="Calibri"/>
                <a:ea typeface="Calibri"/>
                <a:cs typeface="Calibri"/>
                <a:sym typeface="Calibri"/>
              </a:rPr>
            </a:br>
            <a:endParaRPr lang="en" sz="2400" b="0" i="0" u="none" strike="noStrike" cap="none">
              <a:solidFill>
                <a:schemeClr val="dk1"/>
              </a:solidFill>
              <a:latin typeface="Calibri"/>
              <a:ea typeface="Calibri"/>
              <a:cs typeface="Calibri"/>
              <a:sym typeface="Calibri"/>
            </a:endParaRPr>
          </a:p>
        </p:txBody>
      </p:sp>
      <p:pic>
        <p:nvPicPr>
          <p:cNvPr id="537" name="Shape 537" descr="Portrait of Roger Taney"/>
          <p:cNvPicPr preferRelativeResize="0"/>
          <p:nvPr/>
        </p:nvPicPr>
        <p:blipFill rotWithShape="1">
          <a:blip r:embed="rId3">
            <a:alphaModFix/>
          </a:blip>
          <a:srcRect/>
          <a:stretch/>
        </p:blipFill>
        <p:spPr>
          <a:xfrm>
            <a:off x="7441049" y="76997"/>
            <a:ext cx="1579500" cy="1691100"/>
          </a:xfrm>
          <a:prstGeom prst="rect">
            <a:avLst/>
          </a:prstGeom>
          <a:noFill/>
          <a:ln>
            <a:noFill/>
          </a:ln>
        </p:spPr>
      </p:pic>
      <p:pic>
        <p:nvPicPr>
          <p:cNvPr id="538" name="Shape 538" descr="Constitutional Amendments passed after the Civil War"/>
          <p:cNvPicPr preferRelativeResize="0"/>
          <p:nvPr/>
        </p:nvPicPr>
        <p:blipFill/>
        <p:spPr>
          <a:xfrm>
            <a:off x="5674289" y="2906973"/>
            <a:ext cx="3167852" cy="2121112"/>
          </a:xfrm>
          <a:prstGeom prst="rect">
            <a:avLst/>
          </a:prstGeom>
          <a:solidFill>
            <a:srgbClr val="FFFFFF"/>
          </a:solidFill>
          <a:ln>
            <a:noFill/>
          </a:ln>
        </p:spPr>
      </p:pic>
      <p:sp>
        <p:nvSpPr>
          <p:cNvPr id="539" name="Shape 539"/>
          <p:cNvSpPr txBox="1"/>
          <p:nvPr/>
        </p:nvSpPr>
        <p:spPr>
          <a:xfrm>
            <a:off x="1627495" y="505472"/>
            <a:ext cx="4094328" cy="530914"/>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000" b="0" i="1" u="none" strike="noStrike" cap="none">
                <a:solidFill>
                  <a:schemeClr val="dk1"/>
                </a:solidFill>
                <a:latin typeface="Times New Roman"/>
                <a:ea typeface="Times New Roman"/>
                <a:cs typeface="Times New Roman"/>
                <a:sym typeface="Times New Roman"/>
              </a:rPr>
              <a:t>Scott v. Sandford </a:t>
            </a:r>
          </a:p>
        </p:txBody>
      </p:sp>
      <p:pic>
        <p:nvPicPr>
          <p:cNvPr id="540" name="Shape 540"/>
          <p:cNvPicPr preferRelativeResize="0"/>
          <p:nvPr/>
        </p:nvPicPr>
        <p:blipFill>
          <a:blip r:embed="rId4">
            <a:alphaModFix/>
          </a:blip>
          <a:stretch>
            <a:fillRect/>
          </a:stretch>
        </p:blipFill>
        <p:spPr>
          <a:xfrm>
            <a:off x="5320125" y="2001175"/>
            <a:ext cx="2857500" cy="2857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Shape 545"/>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None/>
            </a:pPr>
            <a:r>
              <a:rPr lang="en"/>
              <a:t>How can a Supreme Court ruling be nullified?</a:t>
            </a:r>
          </a:p>
        </p:txBody>
      </p:sp>
      <p:sp>
        <p:nvSpPr>
          <p:cNvPr id="546" name="Shape 546"/>
          <p:cNvSpPr txBox="1">
            <a:spLocks noGrp="1"/>
          </p:cNvSpPr>
          <p:nvPr>
            <p:ph type="body" idx="1"/>
          </p:nvPr>
        </p:nvSpPr>
        <p:spPr>
          <a:xfrm>
            <a:off x="628650" y="1369218"/>
            <a:ext cx="7886700" cy="3263400"/>
          </a:xfrm>
          <a:prstGeom prst="rect">
            <a:avLst/>
          </a:prstGeom>
        </p:spPr>
        <p:txBody>
          <a:bodyPr lIns="68575" tIns="68575" rIns="68575" bIns="68575" anchor="t" anchorCtr="0">
            <a:noAutofit/>
          </a:bodyPr>
          <a:lstStyle/>
          <a:p>
            <a:pPr lvl="0">
              <a:spcBef>
                <a:spcPts val="0"/>
              </a:spcBef>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Shape 551"/>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rtl="0">
              <a:spcBef>
                <a:spcPts val="0"/>
              </a:spcBef>
              <a:buNone/>
            </a:pPr>
            <a:r>
              <a:rPr lang="en"/>
              <a:t>How can a Supreme Court ruling be nullified?</a:t>
            </a:r>
          </a:p>
        </p:txBody>
      </p:sp>
      <p:sp>
        <p:nvSpPr>
          <p:cNvPr id="552" name="Shape 552"/>
          <p:cNvSpPr txBox="1">
            <a:spLocks noGrp="1"/>
          </p:cNvSpPr>
          <p:nvPr>
            <p:ph type="body" idx="1"/>
          </p:nvPr>
        </p:nvSpPr>
        <p:spPr>
          <a:xfrm>
            <a:off x="628650" y="1369218"/>
            <a:ext cx="7886700" cy="3263400"/>
          </a:xfrm>
          <a:prstGeom prst="rect">
            <a:avLst/>
          </a:prstGeom>
        </p:spPr>
        <p:txBody>
          <a:bodyPr lIns="68575" tIns="68575" rIns="68575" bIns="68575" anchor="t" anchorCtr="0">
            <a:noAutofit/>
          </a:bodyPr>
          <a:lstStyle/>
          <a:p>
            <a:pPr marL="457200" lvl="0" indent="-228600" rtl="0">
              <a:spcBef>
                <a:spcPts val="0"/>
              </a:spcBef>
            </a:pPr>
            <a:r>
              <a:rPr lang="en"/>
              <a:t>The President can … ?</a:t>
            </a:r>
          </a:p>
          <a:p>
            <a:pPr marL="457200" lvl="0" indent="-228600" rtl="0">
              <a:spcBef>
                <a:spcPts val="0"/>
              </a:spcBef>
            </a:pPr>
            <a:r>
              <a:rPr lang="en"/>
              <a:t>Congress can …? </a:t>
            </a:r>
          </a:p>
          <a:p>
            <a:pPr marL="457200" lvl="0" indent="-228600" rtl="0">
              <a:spcBef>
                <a:spcPts val="0"/>
              </a:spcBef>
            </a:pPr>
            <a:r>
              <a:rPr lang="en"/>
              <a:t>The Supreme Court can …?</a:t>
            </a:r>
          </a:p>
          <a:p>
            <a:pPr marL="457200" lvl="0" indent="-228600" rtl="0">
              <a:spcBef>
                <a:spcPts val="0"/>
              </a:spcBef>
            </a:pPr>
            <a:r>
              <a:rPr lang="en"/>
              <a:t>The U.S. Constitution can be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sp>
        <p:nvSpPr>
          <p:cNvPr id="557" name="Shape 557"/>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rtl="0">
              <a:spcBef>
                <a:spcPts val="0"/>
              </a:spcBef>
              <a:buNone/>
            </a:pPr>
            <a:r>
              <a:rPr lang="en"/>
              <a:t>How can a Supreme Court ruling be nullified?</a:t>
            </a:r>
          </a:p>
        </p:txBody>
      </p:sp>
      <p:sp>
        <p:nvSpPr>
          <p:cNvPr id="558" name="Shape 558"/>
          <p:cNvSpPr txBox="1">
            <a:spLocks noGrp="1"/>
          </p:cNvSpPr>
          <p:nvPr>
            <p:ph type="body" idx="1"/>
          </p:nvPr>
        </p:nvSpPr>
        <p:spPr>
          <a:xfrm>
            <a:off x="628650" y="1156825"/>
            <a:ext cx="7822500" cy="3571800"/>
          </a:xfrm>
          <a:prstGeom prst="rect">
            <a:avLst/>
          </a:prstGeom>
        </p:spPr>
        <p:txBody>
          <a:bodyPr lIns="68575" tIns="68575" rIns="68575" bIns="68575" anchor="t" anchorCtr="0">
            <a:noAutofit/>
          </a:bodyPr>
          <a:lstStyle/>
          <a:p>
            <a:pPr marL="457200" lvl="0" indent="-228600" rtl="0">
              <a:spcBef>
                <a:spcPts val="0"/>
              </a:spcBef>
            </a:pPr>
            <a:r>
              <a:rPr lang="en"/>
              <a:t>Congress can pass a law that contradicts or corrects it, and the Supreme Court does NOT challenge it as unconstitutional.</a:t>
            </a:r>
          </a:p>
          <a:p>
            <a:pPr marL="0" lvl="0" indent="0" rtl="0">
              <a:spcBef>
                <a:spcPts val="0"/>
              </a:spcBef>
              <a:buNone/>
            </a:pPr>
            <a:endParaRPr/>
          </a:p>
          <a:p>
            <a:pPr marL="457200" lvl="0" indent="-228600" rtl="0">
              <a:spcBef>
                <a:spcPts val="0"/>
              </a:spcBef>
            </a:pPr>
            <a:r>
              <a:rPr lang="en"/>
              <a:t>The Supreme Court can agree to hear another case that raises the same issues, and can make a very different ruling on it, creating a new precedent (and overturning the previous one).</a:t>
            </a:r>
          </a:p>
          <a:p>
            <a:pPr marL="0" lvl="0" indent="0" rtl="0">
              <a:spcBef>
                <a:spcPts val="0"/>
              </a:spcBef>
              <a:buNone/>
            </a:pPr>
            <a:endParaRPr/>
          </a:p>
          <a:p>
            <a:pPr marL="457200" lvl="0" indent="-228600" rtl="0">
              <a:spcBef>
                <a:spcPts val="0"/>
              </a:spcBef>
            </a:pPr>
            <a:r>
              <a:rPr lang="en"/>
              <a:t>The U.S. Constitution can be formally amended.  How is this done?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sp>
        <p:nvSpPr>
          <p:cNvPr id="563" name="Shape 563"/>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rtl="0">
              <a:spcBef>
                <a:spcPts val="0"/>
              </a:spcBef>
              <a:buNone/>
            </a:pPr>
            <a:r>
              <a:rPr lang="en"/>
              <a:t>The process to amend the U.S. Constitution:</a:t>
            </a:r>
          </a:p>
        </p:txBody>
      </p:sp>
      <p:sp>
        <p:nvSpPr>
          <p:cNvPr id="564" name="Shape 564"/>
          <p:cNvSpPr txBox="1">
            <a:spLocks noGrp="1"/>
          </p:cNvSpPr>
          <p:nvPr>
            <p:ph type="body" idx="1"/>
          </p:nvPr>
        </p:nvSpPr>
        <p:spPr>
          <a:xfrm>
            <a:off x="628650" y="1369225"/>
            <a:ext cx="7886700" cy="3602100"/>
          </a:xfrm>
          <a:prstGeom prst="rect">
            <a:avLst/>
          </a:prstGeom>
        </p:spPr>
        <p:txBody>
          <a:bodyPr lIns="68575" tIns="68575" rIns="68575" bIns="68575" anchor="t" anchorCtr="0">
            <a:noAutofit/>
          </a:bodyPr>
          <a:lstStyle/>
          <a:p>
            <a:pPr marL="457200" lvl="0" indent="-228600" rtl="0">
              <a:spcBef>
                <a:spcPts val="0"/>
              </a:spcBef>
              <a:buAutoNum type="arabicParenR"/>
            </a:pPr>
            <a:r>
              <a:rPr lang="en-US" b="1" dirty="0" smtClean="0"/>
              <a:t>  </a:t>
            </a:r>
            <a:r>
              <a:rPr lang="en" b="1" dirty="0" smtClean="0"/>
              <a:t>PROPOSAL</a:t>
            </a:r>
            <a:r>
              <a:rPr lang="en" b="1" dirty="0"/>
              <a:t>:</a:t>
            </a:r>
          </a:p>
          <a:p>
            <a:pPr marL="0" lvl="0" indent="0" rtl="0">
              <a:spcBef>
                <a:spcPts val="0"/>
              </a:spcBef>
              <a:buNone/>
            </a:pPr>
            <a:r>
              <a:rPr lang="en-US" dirty="0"/>
              <a:t> </a:t>
            </a:r>
            <a:r>
              <a:rPr lang="en-US" dirty="0" smtClean="0"/>
              <a:t>        </a:t>
            </a:r>
            <a:r>
              <a:rPr lang="en" b="1" dirty="0" smtClean="0"/>
              <a:t>⅔ </a:t>
            </a:r>
            <a:r>
              <a:rPr lang="en" b="1" dirty="0"/>
              <a:t>of both houses of Congress</a:t>
            </a:r>
            <a:r>
              <a:rPr lang="en" dirty="0"/>
              <a:t> must vote in favor of a proposed </a:t>
            </a:r>
          </a:p>
          <a:p>
            <a:pPr marL="0" lvl="0" indent="457200" rtl="0">
              <a:spcBef>
                <a:spcPts val="0"/>
              </a:spcBef>
              <a:buNone/>
            </a:pPr>
            <a:r>
              <a:rPr lang="en" dirty="0"/>
              <a:t>change to the constitution that has been written and presented to </a:t>
            </a:r>
          </a:p>
          <a:p>
            <a:pPr marL="0" lvl="0" indent="457200" rtl="0">
              <a:spcBef>
                <a:spcPts val="0"/>
              </a:spcBef>
              <a:buNone/>
            </a:pPr>
            <a:r>
              <a:rPr lang="en" dirty="0"/>
              <a:t>them (often presented by a congressional “sponsor” in each house</a:t>
            </a:r>
            <a:r>
              <a:rPr lang="en" dirty="0" smtClean="0"/>
              <a:t>)</a:t>
            </a:r>
            <a:endParaRPr lang="en-US" dirty="0" smtClean="0"/>
          </a:p>
          <a:p>
            <a:pPr marL="0" lvl="0" indent="457200" rtl="0">
              <a:spcBef>
                <a:spcPts val="0"/>
              </a:spcBef>
              <a:buNone/>
            </a:pPr>
            <a:endParaRPr lang="en" dirty="0"/>
          </a:p>
          <a:p>
            <a:pPr marL="685800" lvl="0" indent="-457200" rtl="0">
              <a:spcBef>
                <a:spcPts val="0"/>
              </a:spcBef>
              <a:buAutoNum type="arabicParenR" startAt="2"/>
            </a:pPr>
            <a:r>
              <a:rPr lang="en" b="1" dirty="0" smtClean="0"/>
              <a:t>RATIFICATION:</a:t>
            </a:r>
            <a:endParaRPr lang="en-US" b="1" dirty="0" smtClean="0"/>
          </a:p>
          <a:p>
            <a:pPr marL="228600" lvl="0" indent="0" rtl="0">
              <a:spcBef>
                <a:spcPts val="0"/>
              </a:spcBef>
              <a:buNone/>
            </a:pPr>
            <a:r>
              <a:rPr lang="en-US" b="1" dirty="0"/>
              <a:t> </a:t>
            </a:r>
            <a:r>
              <a:rPr lang="en-US" b="1" dirty="0" smtClean="0"/>
              <a:t>   </a:t>
            </a:r>
            <a:r>
              <a:rPr lang="en" b="1" dirty="0" smtClean="0"/>
              <a:t>¾ </a:t>
            </a:r>
            <a:r>
              <a:rPr lang="en" b="1" dirty="0"/>
              <a:t>of the states</a:t>
            </a:r>
            <a:r>
              <a:rPr lang="en" dirty="0"/>
              <a:t> must vote in favor of the proposed amendment </a:t>
            </a:r>
          </a:p>
          <a:p>
            <a:pPr marL="0" lvl="0" indent="457200" rtl="0">
              <a:spcBef>
                <a:spcPts val="0"/>
              </a:spcBef>
              <a:buNone/>
            </a:pPr>
            <a:r>
              <a:rPr lang="en" dirty="0"/>
              <a:t>within 7 years.  States may decide (yes/no) either through their </a:t>
            </a:r>
          </a:p>
          <a:p>
            <a:pPr marL="0" lvl="0" indent="457200" rtl="0">
              <a:spcBef>
                <a:spcPts val="0"/>
              </a:spcBef>
              <a:buNone/>
            </a:pPr>
            <a:r>
              <a:rPr lang="en" dirty="0"/>
              <a:t>state legislature or by a popular referendum (all voters).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sp>
        <p:nvSpPr>
          <p:cNvPr id="569" name="Shape 569"/>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None/>
            </a:pPr>
            <a:r>
              <a:rPr lang="en"/>
              <a:t>So why are the rulings of the Supreme Court so consequential?</a:t>
            </a:r>
          </a:p>
        </p:txBody>
      </p:sp>
      <p:sp>
        <p:nvSpPr>
          <p:cNvPr id="570" name="Shape 570"/>
          <p:cNvSpPr txBox="1">
            <a:spLocks noGrp="1"/>
          </p:cNvSpPr>
          <p:nvPr>
            <p:ph type="body" idx="1"/>
          </p:nvPr>
        </p:nvSpPr>
        <p:spPr>
          <a:xfrm>
            <a:off x="628650" y="1369218"/>
            <a:ext cx="7886700" cy="3263400"/>
          </a:xfrm>
          <a:prstGeom prst="rect">
            <a:avLst/>
          </a:prstGeom>
        </p:spPr>
        <p:txBody>
          <a:bodyPr lIns="68575" tIns="68575" rIns="68575" bIns="68575" anchor="t" anchorCtr="0">
            <a:noAutofit/>
          </a:bodyPr>
          <a:lstStyle/>
          <a:p>
            <a:pPr lvl="0">
              <a:spcBef>
                <a:spcPts val="0"/>
              </a:spcBef>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74"/>
        <p:cNvGrpSpPr/>
        <p:nvPr/>
      </p:nvGrpSpPr>
      <p:grpSpPr>
        <a:xfrm>
          <a:off x="0" y="0"/>
          <a:ext cx="0" cy="0"/>
          <a:chOff x="0" y="0"/>
          <a:chExt cx="0" cy="0"/>
        </a:xfrm>
      </p:grpSpPr>
      <p:sp>
        <p:nvSpPr>
          <p:cNvPr id="575" name="Shape 575"/>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rtl="0">
              <a:spcBef>
                <a:spcPts val="0"/>
              </a:spcBef>
              <a:buNone/>
            </a:pPr>
            <a:r>
              <a:rPr lang="en"/>
              <a:t>So why are the rulings of the Supreme Court so consequential?</a:t>
            </a:r>
          </a:p>
        </p:txBody>
      </p:sp>
      <p:sp>
        <p:nvSpPr>
          <p:cNvPr id="576" name="Shape 576"/>
          <p:cNvSpPr txBox="1">
            <a:spLocks noGrp="1"/>
          </p:cNvSpPr>
          <p:nvPr>
            <p:ph type="body" idx="1"/>
          </p:nvPr>
        </p:nvSpPr>
        <p:spPr>
          <a:xfrm>
            <a:off x="628650" y="1369218"/>
            <a:ext cx="7886700" cy="3263400"/>
          </a:xfrm>
          <a:prstGeom prst="rect">
            <a:avLst/>
          </a:prstGeom>
        </p:spPr>
        <p:txBody>
          <a:bodyPr lIns="68575" tIns="68575" rIns="68575" bIns="68575" anchor="t" anchorCtr="0">
            <a:noAutofit/>
          </a:bodyPr>
          <a:lstStyle/>
          <a:p>
            <a:pPr lvl="0">
              <a:spcBef>
                <a:spcPts val="0"/>
              </a:spcBef>
              <a:buNone/>
            </a:pPr>
            <a:endParaRPr/>
          </a:p>
          <a:p>
            <a:pPr marL="457200" lvl="0" indent="-228600" rtl="0">
              <a:spcBef>
                <a:spcPts val="0"/>
              </a:spcBef>
            </a:pPr>
            <a:r>
              <a:rPr lang="en"/>
              <a:t>They issue legal principles, which apply to many future situations, not just solutions to specific conflicts.</a:t>
            </a:r>
          </a:p>
          <a:p>
            <a:pPr marL="457200" lvl="0" indent="-228600" rtl="0">
              <a:spcBef>
                <a:spcPts val="0"/>
              </a:spcBef>
            </a:pPr>
            <a:r>
              <a:rPr lang="en"/>
              <a:t>They apply to the entire nation, and cannot be appealed.</a:t>
            </a:r>
          </a:p>
          <a:p>
            <a:pPr marL="457200" lvl="0" indent="-228600" rtl="0">
              <a:spcBef>
                <a:spcPts val="0"/>
              </a:spcBef>
            </a:pPr>
            <a:r>
              <a:rPr lang="en"/>
              <a:t>They are very hard to “undo,” and therefore they last for a long time.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Shape 441"/>
          <p:cNvSpPr txBox="1">
            <a:spLocks noGrp="1"/>
          </p:cNvSpPr>
          <p:nvPr>
            <p:ph type="title"/>
          </p:nvPr>
        </p:nvSpPr>
        <p:spPr>
          <a:xfrm>
            <a:off x="596899" y="4127896"/>
            <a:ext cx="8093999" cy="777299"/>
          </a:xfrm>
          <a:prstGeom prst="rect">
            <a:avLst/>
          </a:prstGeom>
          <a:noFill/>
          <a:ln>
            <a:noFill/>
          </a:ln>
        </p:spPr>
        <p:txBody>
          <a:bodyPr lIns="68575" tIns="34275" rIns="68575" bIns="34275" anchor="b" anchorCtr="0">
            <a:noAutofit/>
          </a:bodyPr>
          <a:lstStyle/>
          <a:p>
            <a:pPr marL="0" marR="0" lvl="0" indent="0" algn="l" rtl="0">
              <a:spcBef>
                <a:spcPts val="0"/>
              </a:spcBef>
              <a:buClr>
                <a:schemeClr val="dk1"/>
              </a:buClr>
              <a:buSzPct val="25000"/>
              <a:buFont typeface="Calibri"/>
              <a:buNone/>
            </a:pPr>
            <a:r>
              <a:rPr lang="en" sz="2400" b="0" i="0" u="none" strike="noStrike" cap="none">
                <a:solidFill>
                  <a:schemeClr val="dk1"/>
                </a:solidFill>
                <a:latin typeface="Calibri"/>
                <a:ea typeface="Calibri"/>
                <a:cs typeface="Calibri"/>
                <a:sym typeface="Calibri"/>
              </a:rPr>
              <a:t>But due to compromises, slavery continues.</a:t>
            </a:r>
          </a:p>
        </p:txBody>
      </p:sp>
      <p:pic>
        <p:nvPicPr>
          <p:cNvPr id="442" name="Shape 442" descr="united_states_slave_trade_l.jpg"/>
          <p:cNvPicPr preferRelativeResize="0">
            <a:picLocks noGrp="1"/>
          </p:cNvPicPr>
          <p:nvPr>
            <p:ph type="pic" idx="2"/>
          </p:nvPr>
        </p:nvPicPr>
        <p:blipFill rotWithShape="1">
          <a:blip r:embed="rId3">
            <a:alphaModFix/>
          </a:blip>
          <a:srcRect l="2106" t="5482" r="1275" b="19823"/>
          <a:stretch/>
        </p:blipFill>
        <p:spPr>
          <a:xfrm>
            <a:off x="596899" y="1785982"/>
            <a:ext cx="8093999" cy="2695500"/>
          </a:xfrm>
          <a:prstGeom prst="rect">
            <a:avLst/>
          </a:prstGeom>
          <a:noFill/>
          <a:ln>
            <a:noFill/>
          </a:ln>
        </p:spPr>
      </p:pic>
      <p:sp>
        <p:nvSpPr>
          <p:cNvPr id="443" name="Shape 443"/>
          <p:cNvSpPr txBox="1"/>
          <p:nvPr/>
        </p:nvSpPr>
        <p:spPr>
          <a:xfrm>
            <a:off x="3657600" y="528250"/>
            <a:ext cx="5033400" cy="807900"/>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2400" b="1" i="0" u="none" strike="noStrike" cap="none">
                <a:solidFill>
                  <a:schemeClr val="dk1"/>
                </a:solidFill>
                <a:latin typeface="Calibri"/>
                <a:ea typeface="Calibri"/>
                <a:cs typeface="Calibri"/>
                <a:sym typeface="Calibri"/>
              </a:rPr>
              <a:t> </a:t>
            </a:r>
            <a:r>
              <a:rPr lang="en" sz="3600" i="0" u="none" strike="noStrike" cap="none">
                <a:solidFill>
                  <a:schemeClr val="dk1"/>
                </a:solidFill>
                <a:latin typeface="Calibri"/>
                <a:ea typeface="Calibri"/>
                <a:cs typeface="Calibri"/>
                <a:sym typeface="Calibri"/>
              </a:rPr>
              <a:t>US Constitution and</a:t>
            </a:r>
          </a:p>
          <a:p>
            <a:pPr marL="0" marR="0" lvl="0" indent="0" algn="l" rtl="0">
              <a:spcBef>
                <a:spcPts val="0"/>
              </a:spcBef>
              <a:buSzPct val="25000"/>
              <a:buNone/>
            </a:pPr>
            <a:r>
              <a:rPr lang="en" sz="3600">
                <a:solidFill>
                  <a:schemeClr val="dk1"/>
                </a:solidFill>
                <a:latin typeface="Calibri"/>
                <a:ea typeface="Calibri"/>
                <a:cs typeface="Calibri"/>
                <a:sym typeface="Calibri"/>
              </a:rPr>
              <a:t> Bill of Rights ratified</a:t>
            </a:r>
          </a:p>
        </p:txBody>
      </p:sp>
      <p:pic>
        <p:nvPicPr>
          <p:cNvPr id="444" name="Shape 444" descr="imgres.jpg"/>
          <p:cNvPicPr preferRelativeResize="0"/>
          <p:nvPr/>
        </p:nvPicPr>
        <p:blipFill rotWithShape="1">
          <a:blip r:embed="rId4">
            <a:alphaModFix/>
          </a:blip>
          <a:srcRect/>
          <a:stretch/>
        </p:blipFill>
        <p:spPr>
          <a:xfrm>
            <a:off x="532643" y="374735"/>
            <a:ext cx="2863799" cy="1411200"/>
          </a:xfrm>
          <a:prstGeom prst="rect">
            <a:avLst/>
          </a:prstGeom>
          <a:noFill/>
          <a:ln>
            <a:noFill/>
          </a:ln>
        </p:spPr>
      </p:pic>
      <p:sp>
        <p:nvSpPr>
          <p:cNvPr id="445" name="Shape 445"/>
          <p:cNvSpPr txBox="1"/>
          <p:nvPr/>
        </p:nvSpPr>
        <p:spPr>
          <a:xfrm>
            <a:off x="374650" y="216626"/>
            <a:ext cx="1676399" cy="623400"/>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600" b="1">
                <a:solidFill>
                  <a:schemeClr val="dk1"/>
                </a:solidFill>
                <a:latin typeface="Calibri"/>
                <a:ea typeface="Calibri"/>
                <a:cs typeface="Calibri"/>
                <a:sym typeface="Calibri"/>
              </a:rPr>
              <a:t>1791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Shape 582"/>
          <p:cNvSpPr txBox="1"/>
          <p:nvPr/>
        </p:nvSpPr>
        <p:spPr>
          <a:xfrm>
            <a:off x="407645" y="185921"/>
            <a:ext cx="6597158" cy="577080"/>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300" b="1" i="0" u="none" strike="noStrike" cap="none">
                <a:solidFill>
                  <a:schemeClr val="dk1"/>
                </a:solidFill>
                <a:latin typeface="Calibri"/>
                <a:ea typeface="Calibri"/>
                <a:cs typeface="Calibri"/>
                <a:sym typeface="Calibri"/>
              </a:rPr>
              <a:t>November 1860 – February 1861</a:t>
            </a:r>
          </a:p>
        </p:txBody>
      </p:sp>
      <p:sp>
        <p:nvSpPr>
          <p:cNvPr id="583" name="Shape 583"/>
          <p:cNvSpPr txBox="1"/>
          <p:nvPr/>
        </p:nvSpPr>
        <p:spPr>
          <a:xfrm>
            <a:off x="407645" y="861013"/>
            <a:ext cx="6565505" cy="1915908"/>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000">
                <a:solidFill>
                  <a:schemeClr val="dk1"/>
                </a:solidFill>
                <a:latin typeface="Calibri"/>
                <a:ea typeface="Calibri"/>
                <a:cs typeface="Calibri"/>
                <a:sym typeface="Calibri"/>
              </a:rPr>
              <a:t>After Lincoln’s election, South Carolina seceded from the Union. Along with 6 other states, they formed the confederacy.</a:t>
            </a:r>
          </a:p>
        </p:txBody>
      </p:sp>
      <p:sp>
        <p:nvSpPr>
          <p:cNvPr id="584" name="Shape 584"/>
          <p:cNvSpPr txBox="1"/>
          <p:nvPr/>
        </p:nvSpPr>
        <p:spPr>
          <a:xfrm>
            <a:off x="490391" y="3181839"/>
            <a:ext cx="2230045" cy="1546577"/>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2400">
                <a:solidFill>
                  <a:schemeClr val="dk1"/>
                </a:solidFill>
                <a:latin typeface="Calibri"/>
                <a:ea typeface="Calibri"/>
                <a:cs typeface="Calibri"/>
                <a:sym typeface="Calibri"/>
              </a:rPr>
              <a:t>The Union and the Confederate states go to war with each other.</a:t>
            </a:r>
          </a:p>
        </p:txBody>
      </p:sp>
      <p:pic>
        <p:nvPicPr>
          <p:cNvPr id="585" name="Shape 585"/>
          <p:cNvPicPr preferRelativeResize="0"/>
          <p:nvPr/>
        </p:nvPicPr>
        <p:blipFill rotWithShape="1">
          <a:blip r:embed="rId3">
            <a:alphaModFix/>
          </a:blip>
          <a:srcRect/>
          <a:stretch/>
        </p:blipFill>
        <p:spPr>
          <a:xfrm>
            <a:off x="2975316" y="2690318"/>
            <a:ext cx="3806259" cy="2376744"/>
          </a:xfrm>
          <a:prstGeom prst="rect">
            <a:avLst/>
          </a:prstGeom>
          <a:noFill/>
          <a:ln>
            <a:noFill/>
          </a:ln>
        </p:spPr>
      </p:pic>
      <p:pic>
        <p:nvPicPr>
          <p:cNvPr id="586" name="Shape 586"/>
          <p:cNvPicPr preferRelativeResize="0"/>
          <p:nvPr/>
        </p:nvPicPr>
        <p:blipFill rotWithShape="1">
          <a:blip r:embed="rId4">
            <a:alphaModFix/>
          </a:blip>
          <a:srcRect l="25728" t="24140" r="24632" b="3254"/>
          <a:stretch/>
        </p:blipFill>
        <p:spPr>
          <a:xfrm>
            <a:off x="7004804" y="917532"/>
            <a:ext cx="1772785" cy="177278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Shape 592"/>
          <p:cNvSpPr txBox="1">
            <a:spLocks noGrp="1"/>
          </p:cNvSpPr>
          <p:nvPr>
            <p:ph type="title"/>
          </p:nvPr>
        </p:nvSpPr>
        <p:spPr>
          <a:xfrm>
            <a:off x="628650" y="273843"/>
            <a:ext cx="7886700" cy="994172"/>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Times New Roman"/>
              <a:buNone/>
            </a:pPr>
            <a:r>
              <a:rPr lang="en" sz="3600" b="1" i="0" u="none" strike="noStrike" cap="none">
                <a:solidFill>
                  <a:schemeClr val="dk1"/>
                </a:solidFill>
                <a:latin typeface="Times New Roman"/>
                <a:ea typeface="Times New Roman"/>
                <a:cs typeface="Times New Roman"/>
                <a:sym typeface="Times New Roman"/>
              </a:rPr>
              <a:t>1861-62 </a:t>
            </a:r>
            <a:r>
              <a:rPr lang="en" sz="3300" b="0" i="0" u="none" strike="noStrike" cap="none">
                <a:solidFill>
                  <a:schemeClr val="dk1"/>
                </a:solidFill>
                <a:latin typeface="Times New Roman"/>
                <a:ea typeface="Times New Roman"/>
                <a:cs typeface="Times New Roman"/>
                <a:sym typeface="Times New Roman"/>
              </a:rPr>
              <a:t>Start of the Civil War</a:t>
            </a:r>
          </a:p>
        </p:txBody>
      </p:sp>
      <p:sp>
        <p:nvSpPr>
          <p:cNvPr id="593" name="Shape 593"/>
          <p:cNvSpPr txBox="1">
            <a:spLocks noGrp="1"/>
          </p:cNvSpPr>
          <p:nvPr>
            <p:ph type="body" idx="1"/>
          </p:nvPr>
        </p:nvSpPr>
        <p:spPr>
          <a:xfrm>
            <a:off x="0" y="1091045"/>
            <a:ext cx="4449460" cy="4052454"/>
          </a:xfrm>
          <a:prstGeom prst="rect">
            <a:avLst/>
          </a:prstGeom>
          <a:noFill/>
          <a:ln>
            <a:noFill/>
          </a:ln>
        </p:spPr>
        <p:txBody>
          <a:bodyPr lIns="68575" tIns="34275" rIns="68575" bIns="34275"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 sz="2700" b="0" i="0" u="none" strike="noStrike" cap="none">
                <a:solidFill>
                  <a:schemeClr val="dk1"/>
                </a:solidFill>
                <a:latin typeface="Times New Roman"/>
                <a:ea typeface="Times New Roman"/>
                <a:cs typeface="Times New Roman"/>
                <a:sym typeface="Times New Roman"/>
              </a:rPr>
              <a:t>Clear it would be a long war</a:t>
            </a:r>
          </a:p>
          <a:p>
            <a:pPr marL="0" marR="0" lvl="0" indent="0" algn="l" rtl="0">
              <a:lnSpc>
                <a:spcPct val="90000"/>
              </a:lnSpc>
              <a:spcBef>
                <a:spcPts val="800"/>
              </a:spcBef>
              <a:spcAft>
                <a:spcPts val="0"/>
              </a:spcAft>
              <a:buClr>
                <a:schemeClr val="dk1"/>
              </a:buClr>
              <a:buSzPct val="25000"/>
              <a:buFont typeface="Arial"/>
              <a:buNone/>
            </a:pPr>
            <a:r>
              <a:rPr lang="en" sz="2700" b="0" i="0" u="none" strike="noStrike" cap="none">
                <a:solidFill>
                  <a:schemeClr val="dk1"/>
                </a:solidFill>
                <a:latin typeface="Times New Roman"/>
                <a:ea typeface="Times New Roman"/>
                <a:cs typeface="Times New Roman"/>
                <a:sym typeface="Times New Roman"/>
              </a:rPr>
              <a:t>South: Slavery and States</a:t>
            </a:r>
            <a:r>
              <a:rPr lang="en" sz="2700">
                <a:latin typeface="Times New Roman"/>
                <a:ea typeface="Times New Roman"/>
                <a:cs typeface="Times New Roman"/>
                <a:sym typeface="Times New Roman"/>
              </a:rPr>
              <a:t>’</a:t>
            </a:r>
            <a:r>
              <a:rPr lang="en" sz="2700" b="0" i="0" u="none" strike="noStrike" cap="none">
                <a:solidFill>
                  <a:schemeClr val="dk1"/>
                </a:solidFill>
                <a:latin typeface="Times New Roman"/>
                <a:ea typeface="Times New Roman"/>
                <a:cs typeface="Times New Roman"/>
                <a:sym typeface="Times New Roman"/>
              </a:rPr>
              <a:t> Rights</a:t>
            </a:r>
          </a:p>
          <a:p>
            <a:pPr marL="0" marR="0" lvl="0" indent="0" algn="l" rtl="0">
              <a:lnSpc>
                <a:spcPct val="90000"/>
              </a:lnSpc>
              <a:spcBef>
                <a:spcPts val="800"/>
              </a:spcBef>
              <a:spcAft>
                <a:spcPts val="0"/>
              </a:spcAft>
              <a:buClr>
                <a:schemeClr val="dk1"/>
              </a:buClr>
              <a:buSzPct val="25000"/>
              <a:buFont typeface="Arial"/>
              <a:buNone/>
            </a:pPr>
            <a:r>
              <a:rPr lang="en" sz="2700" b="0" i="0" u="none" strike="noStrike" cap="none">
                <a:solidFill>
                  <a:schemeClr val="dk1"/>
                </a:solidFill>
                <a:latin typeface="Times New Roman"/>
                <a:ea typeface="Times New Roman"/>
                <a:cs typeface="Times New Roman"/>
                <a:sym typeface="Times New Roman"/>
              </a:rPr>
              <a:t>North: Preserve the Union</a:t>
            </a:r>
          </a:p>
          <a:p>
            <a:pPr marL="0" marR="0" lvl="0" indent="0" algn="l" rtl="0">
              <a:lnSpc>
                <a:spcPct val="90000"/>
              </a:lnSpc>
              <a:spcBef>
                <a:spcPts val="800"/>
              </a:spcBef>
              <a:spcAft>
                <a:spcPts val="0"/>
              </a:spcAft>
              <a:buClr>
                <a:schemeClr val="dk1"/>
              </a:buClr>
              <a:buSzPct val="25000"/>
              <a:buFont typeface="Arial"/>
              <a:buNone/>
            </a:pPr>
            <a:r>
              <a:rPr lang="en" sz="2700" b="0" i="0" u="none" strike="noStrike" cap="none">
                <a:solidFill>
                  <a:schemeClr val="dk1"/>
                </a:solidFill>
                <a:latin typeface="Times New Roman"/>
                <a:ea typeface="Times New Roman"/>
                <a:cs typeface="Times New Roman"/>
                <a:sym typeface="Times New Roman"/>
              </a:rPr>
              <a:t>The North lost the early battles, like Bull Run.</a:t>
            </a:r>
          </a:p>
          <a:p>
            <a:pPr marL="0" marR="0" lvl="0" indent="0" algn="l" rtl="0">
              <a:lnSpc>
                <a:spcPct val="90000"/>
              </a:lnSpc>
              <a:spcBef>
                <a:spcPts val="800"/>
              </a:spcBef>
              <a:buClr>
                <a:schemeClr val="dk1"/>
              </a:buClr>
              <a:buSzPct val="25000"/>
              <a:buFont typeface="Arial"/>
              <a:buNone/>
            </a:pPr>
            <a:r>
              <a:rPr lang="en" sz="2700" b="0" i="0" u="none" strike="noStrike" cap="none">
                <a:solidFill>
                  <a:schemeClr val="dk1"/>
                </a:solidFill>
                <a:latin typeface="Times New Roman"/>
                <a:ea typeface="Times New Roman"/>
                <a:cs typeface="Times New Roman"/>
                <a:sym typeface="Times New Roman"/>
              </a:rPr>
              <a:t>Helped Lincoln’s decision to abolish slavery.</a:t>
            </a:r>
          </a:p>
        </p:txBody>
      </p:sp>
      <p:pic>
        <p:nvPicPr>
          <p:cNvPr id="594" name="Shape 594"/>
          <p:cNvPicPr preferRelativeResize="0">
            <a:picLocks noGrp="1"/>
          </p:cNvPicPr>
          <p:nvPr>
            <p:ph type="body" idx="2"/>
          </p:nvPr>
        </p:nvPicPr>
        <p:blipFill rotWithShape="1">
          <a:blip r:embed="rId3">
            <a:alphaModFix/>
          </a:blip>
          <a:srcRect/>
          <a:stretch/>
        </p:blipFill>
        <p:spPr>
          <a:xfrm>
            <a:off x="4449460" y="1369217"/>
            <a:ext cx="4694539" cy="342114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Shape 599"/>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None/>
            </a:pPr>
            <a:r>
              <a:rPr lang="en"/>
              <a:t>1863 -- Lincoln’s Emancipation Proclamation?</a:t>
            </a:r>
          </a:p>
        </p:txBody>
      </p:sp>
      <p:sp>
        <p:nvSpPr>
          <p:cNvPr id="600" name="Shape 600"/>
          <p:cNvSpPr txBox="1">
            <a:spLocks noGrp="1"/>
          </p:cNvSpPr>
          <p:nvPr>
            <p:ph type="body" idx="1"/>
          </p:nvPr>
        </p:nvSpPr>
        <p:spPr>
          <a:xfrm>
            <a:off x="628650" y="1369218"/>
            <a:ext cx="3886200" cy="3263400"/>
          </a:xfrm>
          <a:prstGeom prst="rect">
            <a:avLst/>
          </a:prstGeom>
        </p:spPr>
        <p:txBody>
          <a:bodyPr lIns="68575" tIns="68575" rIns="68575" bIns="68575" anchor="t" anchorCtr="0">
            <a:noAutofit/>
          </a:bodyPr>
          <a:lstStyle/>
          <a:p>
            <a:pPr marL="457200" lvl="0" indent="-228600" rtl="0">
              <a:spcBef>
                <a:spcPts val="0"/>
              </a:spcBef>
            </a:pPr>
            <a:r>
              <a:rPr lang="en"/>
              <a:t>An executive order</a:t>
            </a:r>
          </a:p>
          <a:p>
            <a:pPr marL="457200" lvl="0" indent="-228600" rtl="0">
              <a:spcBef>
                <a:spcPts val="0"/>
              </a:spcBef>
            </a:pPr>
            <a:r>
              <a:rPr lang="en"/>
              <a:t>Issued by Lincoln as commander in chief of Union army</a:t>
            </a:r>
          </a:p>
          <a:p>
            <a:pPr marL="0" lvl="0" indent="0" rtl="0">
              <a:spcBef>
                <a:spcPts val="0"/>
              </a:spcBef>
              <a:buNone/>
            </a:pPr>
            <a:endParaRPr/>
          </a:p>
          <a:p>
            <a:pPr marL="457200" lvl="0" indent="-228600" rtl="0">
              <a:spcBef>
                <a:spcPts val="0"/>
              </a:spcBef>
            </a:pPr>
            <a:r>
              <a:rPr lang="en"/>
              <a:t>What did it say?</a:t>
            </a:r>
          </a:p>
          <a:p>
            <a:pPr marL="0" lvl="0" indent="0">
              <a:spcBef>
                <a:spcPts val="0"/>
              </a:spcBef>
              <a:buNone/>
            </a:pPr>
            <a:endParaRPr/>
          </a:p>
        </p:txBody>
      </p:sp>
      <p:sp>
        <p:nvSpPr>
          <p:cNvPr id="601" name="Shape 601"/>
          <p:cNvSpPr txBox="1">
            <a:spLocks noGrp="1"/>
          </p:cNvSpPr>
          <p:nvPr>
            <p:ph type="body" idx="2"/>
          </p:nvPr>
        </p:nvSpPr>
        <p:spPr>
          <a:xfrm>
            <a:off x="4629150" y="1369218"/>
            <a:ext cx="3886200" cy="3263400"/>
          </a:xfrm>
          <a:prstGeom prst="rect">
            <a:avLst/>
          </a:prstGeom>
        </p:spPr>
        <p:txBody>
          <a:bodyPr lIns="68575" tIns="68575" rIns="68575" bIns="68575" anchor="t" anchorCtr="0">
            <a:noAutofit/>
          </a:bodyPr>
          <a:lstStyle/>
          <a:p>
            <a:pPr lvl="0">
              <a:spcBef>
                <a:spcPts val="0"/>
              </a:spcBef>
              <a:buNone/>
            </a:pPr>
            <a:endParaRPr/>
          </a:p>
        </p:txBody>
      </p:sp>
      <p:pic>
        <p:nvPicPr>
          <p:cNvPr id="602" name="Shape 602"/>
          <p:cNvPicPr preferRelativeResize="0"/>
          <p:nvPr/>
        </p:nvPicPr>
        <p:blipFill rotWithShape="1">
          <a:blip r:embed="rId3">
            <a:alphaModFix/>
          </a:blip>
          <a:srcRect/>
          <a:stretch/>
        </p:blipFill>
        <p:spPr>
          <a:xfrm>
            <a:off x="4698349" y="1443600"/>
            <a:ext cx="3886200" cy="31203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Shape 607"/>
          <p:cNvSpPr txBox="1">
            <a:spLocks noGrp="1"/>
          </p:cNvSpPr>
          <p:nvPr>
            <p:ph type="title"/>
          </p:nvPr>
        </p:nvSpPr>
        <p:spPr>
          <a:xfrm>
            <a:off x="0" y="0"/>
            <a:ext cx="8520600" cy="26562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 sz="4400" b="1" i="0" u="none" strike="noStrike" cap="none">
                <a:solidFill>
                  <a:schemeClr val="accent2"/>
                </a:solidFill>
                <a:latin typeface="Calibri"/>
                <a:ea typeface="Calibri"/>
                <a:cs typeface="Calibri"/>
                <a:sym typeface="Calibri"/>
              </a:rPr>
              <a:t>January 1st, 1863</a:t>
            </a:r>
          </a:p>
          <a:p>
            <a:pPr marL="0" marR="0" lvl="0" indent="0" algn="l" rtl="0">
              <a:lnSpc>
                <a:spcPct val="100000"/>
              </a:lnSpc>
              <a:spcBef>
                <a:spcPts val="0"/>
              </a:spcBef>
              <a:spcAft>
                <a:spcPts val="0"/>
              </a:spcAft>
              <a:buClr>
                <a:schemeClr val="dk1"/>
              </a:buClr>
              <a:buSzPct val="25000"/>
              <a:buFont typeface="Calibri"/>
              <a:buNone/>
            </a:pPr>
            <a:r>
              <a:rPr lang="en" sz="4000" b="0" i="0" u="none" strike="noStrike" cap="none">
                <a:solidFill>
                  <a:schemeClr val="accent2"/>
                </a:solidFill>
                <a:latin typeface="Calibri"/>
                <a:ea typeface="Calibri"/>
                <a:cs typeface="Calibri"/>
                <a:sym typeface="Calibri"/>
              </a:rPr>
              <a:t>Emancipation Proclamation</a:t>
            </a:r>
          </a:p>
        </p:txBody>
      </p:sp>
      <p:sp>
        <p:nvSpPr>
          <p:cNvPr id="608" name="Shape 608"/>
          <p:cNvSpPr txBox="1"/>
          <p:nvPr/>
        </p:nvSpPr>
        <p:spPr>
          <a:xfrm>
            <a:off x="0" y="1576475"/>
            <a:ext cx="5730300" cy="3500100"/>
          </a:xfrm>
          <a:prstGeom prst="rect">
            <a:avLst/>
          </a:prstGeom>
          <a:noFill/>
          <a:ln>
            <a:noFill/>
          </a:ln>
        </p:spPr>
        <p:txBody>
          <a:bodyPr lIns="91425" tIns="91425" rIns="91425" bIns="91425" anchor="t" anchorCtr="0">
            <a:noAutofit/>
          </a:bodyPr>
          <a:lstStyle/>
          <a:p>
            <a:pPr marL="457200" marR="0" lvl="0" indent="-431800" algn="l" rtl="0">
              <a:lnSpc>
                <a:spcPct val="100000"/>
              </a:lnSpc>
              <a:spcBef>
                <a:spcPts val="0"/>
              </a:spcBef>
              <a:spcAft>
                <a:spcPts val="0"/>
              </a:spcAft>
              <a:buClr>
                <a:srgbClr val="000000"/>
              </a:buClr>
              <a:buSzPct val="100000"/>
              <a:buFont typeface="Calibri"/>
              <a:buChar char="-"/>
            </a:pPr>
            <a:r>
              <a:rPr lang="en" sz="3200">
                <a:latin typeface="Calibri"/>
                <a:ea typeface="Calibri"/>
                <a:cs typeface="Calibri"/>
                <a:sym typeface="Calibri"/>
              </a:rPr>
              <a:t>A</a:t>
            </a:r>
            <a:r>
              <a:rPr lang="en" sz="3200" b="0" i="0" u="none" strike="noStrike" cap="none">
                <a:solidFill>
                  <a:srgbClr val="000000"/>
                </a:solidFill>
                <a:latin typeface="Calibri"/>
                <a:ea typeface="Calibri"/>
                <a:cs typeface="Calibri"/>
                <a:sym typeface="Calibri"/>
              </a:rPr>
              <a:t>ll slaves in the rebel states w</a:t>
            </a:r>
            <a:r>
              <a:rPr lang="en" sz="3200">
                <a:latin typeface="Calibri"/>
                <a:ea typeface="Calibri"/>
                <a:cs typeface="Calibri"/>
                <a:sym typeface="Calibri"/>
              </a:rPr>
              <a:t>ere</a:t>
            </a:r>
            <a:r>
              <a:rPr lang="en" sz="3200" b="0" i="0" u="none" strike="noStrike" cap="none">
                <a:solidFill>
                  <a:srgbClr val="000000"/>
                </a:solidFill>
                <a:latin typeface="Calibri"/>
                <a:ea typeface="Calibri"/>
                <a:cs typeface="Calibri"/>
                <a:sym typeface="Calibri"/>
              </a:rPr>
              <a:t> </a:t>
            </a:r>
            <a:r>
              <a:rPr lang="en" sz="3200">
                <a:latin typeface="Calibri"/>
                <a:ea typeface="Calibri"/>
                <a:cs typeface="Calibri"/>
                <a:sym typeface="Calibri"/>
              </a:rPr>
              <a:t>“</a:t>
            </a:r>
            <a:r>
              <a:rPr lang="en" sz="3200" b="0" i="0" u="none" strike="noStrike" cap="none">
                <a:solidFill>
                  <a:srgbClr val="000000"/>
                </a:solidFill>
                <a:latin typeface="Calibri"/>
                <a:ea typeface="Calibri"/>
                <a:cs typeface="Calibri"/>
                <a:sym typeface="Calibri"/>
              </a:rPr>
              <a:t>freed</a:t>
            </a:r>
            <a:r>
              <a:rPr lang="en" sz="3200">
                <a:latin typeface="Calibri"/>
                <a:ea typeface="Calibri"/>
                <a:cs typeface="Calibri"/>
                <a:sym typeface="Calibri"/>
              </a:rPr>
              <a:t>” (symbolically).</a:t>
            </a:r>
            <a:r>
              <a:rPr lang="en" sz="3200" b="0" i="0" u="none" strike="noStrike" cap="none">
                <a:solidFill>
                  <a:srgbClr val="000000"/>
                </a:solidFill>
                <a:latin typeface="Calibri"/>
                <a:ea typeface="Calibri"/>
                <a:cs typeface="Calibri"/>
                <a:sym typeface="Calibri"/>
              </a:rPr>
              <a:t> </a:t>
            </a:r>
          </a:p>
          <a:p>
            <a:pPr marL="457200" marR="0" lvl="0" indent="-431800" algn="l" rtl="0">
              <a:lnSpc>
                <a:spcPct val="100000"/>
              </a:lnSpc>
              <a:spcBef>
                <a:spcPts val="0"/>
              </a:spcBef>
              <a:spcAft>
                <a:spcPts val="0"/>
              </a:spcAft>
              <a:buClr>
                <a:srgbClr val="000000"/>
              </a:buClr>
              <a:buSzPct val="100000"/>
              <a:buFont typeface="Calibri"/>
              <a:buChar char="-"/>
            </a:pPr>
            <a:r>
              <a:rPr lang="en" sz="3200">
                <a:latin typeface="Calibri"/>
                <a:ea typeface="Calibri"/>
                <a:cs typeface="Calibri"/>
                <a:sym typeface="Calibri"/>
              </a:rPr>
              <a:t>It did NOT apply to slaves in the “border” states.</a:t>
            </a:r>
          </a:p>
          <a:p>
            <a:pPr marL="457200" marR="0" lvl="0" indent="-431800" algn="l" rtl="0">
              <a:lnSpc>
                <a:spcPct val="100000"/>
              </a:lnSpc>
              <a:spcBef>
                <a:spcPts val="0"/>
              </a:spcBef>
              <a:spcAft>
                <a:spcPts val="0"/>
              </a:spcAft>
              <a:buClr>
                <a:srgbClr val="000000"/>
              </a:buClr>
              <a:buSzPct val="100000"/>
              <a:buFont typeface="Calibri"/>
              <a:buChar char="-"/>
            </a:pPr>
            <a:r>
              <a:rPr lang="en" sz="3200" b="0" i="0" u="none" strike="noStrike" cap="none">
                <a:solidFill>
                  <a:srgbClr val="000000"/>
                </a:solidFill>
                <a:latin typeface="Calibri"/>
                <a:ea typeface="Calibri"/>
                <a:cs typeface="Calibri"/>
                <a:sym typeface="Calibri"/>
              </a:rPr>
              <a:t>It changed the stated purpose of the civil war and eventually </a:t>
            </a:r>
            <a:r>
              <a:rPr lang="en" sz="3200">
                <a:latin typeface="Calibri"/>
                <a:ea typeface="Calibri"/>
                <a:cs typeface="Calibri"/>
                <a:sym typeface="Calibri"/>
              </a:rPr>
              <a:t>made abolition a next step</a:t>
            </a:r>
            <a:r>
              <a:rPr lang="en" sz="3200" b="0" i="0" u="none" strike="noStrike" cap="none">
                <a:solidFill>
                  <a:srgbClr val="000000"/>
                </a:solidFill>
                <a:latin typeface="Calibri"/>
                <a:ea typeface="Calibri"/>
                <a:cs typeface="Calibri"/>
                <a:sym typeface="Calibri"/>
              </a:rPr>
              <a:t>.               </a:t>
            </a:r>
          </a:p>
          <a:p>
            <a:pPr marL="0" marR="0" lvl="0" indent="0" algn="l" rtl="0">
              <a:lnSpc>
                <a:spcPct val="100000"/>
              </a:lnSpc>
              <a:spcBef>
                <a:spcPts val="0"/>
              </a:spcBef>
              <a:spcAft>
                <a:spcPts val="0"/>
              </a:spcAft>
              <a:buClr>
                <a:srgbClr val="000000"/>
              </a:buClr>
              <a:buFont typeface="Arial"/>
              <a:buNone/>
            </a:pPr>
            <a:endParaRPr sz="1400" b="0" i="0" u="none" strike="noStrike" cap="none">
              <a:solidFill>
                <a:srgbClr val="000000"/>
              </a:solidFill>
              <a:latin typeface="Arial"/>
              <a:ea typeface="Arial"/>
              <a:cs typeface="Arial"/>
              <a:sym typeface="Arial"/>
            </a:endParaRPr>
          </a:p>
        </p:txBody>
      </p:sp>
      <p:pic>
        <p:nvPicPr>
          <p:cNvPr id="609" name="Shape 609"/>
          <p:cNvPicPr preferRelativeResize="0"/>
          <p:nvPr/>
        </p:nvPicPr>
        <p:blipFill rotWithShape="1">
          <a:blip r:embed="rId3">
            <a:alphaModFix/>
          </a:blip>
          <a:srcRect/>
          <a:stretch/>
        </p:blipFill>
        <p:spPr>
          <a:xfrm>
            <a:off x="5651517" y="1348325"/>
            <a:ext cx="3355200" cy="2656200"/>
          </a:xfrm>
          <a:prstGeom prst="rect">
            <a:avLst/>
          </a:prstGeom>
          <a:noFill/>
          <a:ln>
            <a:noFill/>
          </a:ln>
        </p:spPr>
      </p:pic>
    </p:spTree>
  </p:cSld>
  <p:clrMapOvr>
    <a:masterClrMapping/>
  </p:clrMapOvr>
  <p:transition xmlns:p14="http://schemas.microsoft.com/office/powerpoint/2010/mai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13"/>
        <p:cNvGrpSpPr/>
        <p:nvPr/>
      </p:nvGrpSpPr>
      <p:grpSpPr>
        <a:xfrm>
          <a:off x="0" y="0"/>
          <a:ext cx="0" cy="0"/>
          <a:chOff x="0" y="0"/>
          <a:chExt cx="0" cy="0"/>
        </a:xfrm>
      </p:grpSpPr>
      <p:sp>
        <p:nvSpPr>
          <p:cNvPr id="614" name="Shape 61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  Emancipation Proclamation ≠ Abolition of slavery</a:t>
            </a:r>
          </a:p>
        </p:txBody>
      </p:sp>
      <p:sp>
        <p:nvSpPr>
          <p:cNvPr id="615" name="Shape 61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endParaRPr/>
          </a:p>
          <a:p>
            <a:pPr lvl="0">
              <a:spcBef>
                <a:spcPts val="0"/>
              </a:spcBef>
              <a:buNone/>
            </a:pPr>
            <a:r>
              <a:rPr lang="en"/>
              <a:t>	</a:t>
            </a:r>
            <a:r>
              <a:rPr lang="en" sz="2400"/>
              <a:t>What made them different?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Shape 621"/>
          <p:cNvSpPr txBox="1">
            <a:spLocks noGrp="1"/>
          </p:cNvSpPr>
          <p:nvPr>
            <p:ph type="title"/>
          </p:nvPr>
        </p:nvSpPr>
        <p:spPr>
          <a:xfrm>
            <a:off x="0" y="0"/>
            <a:ext cx="7886700" cy="685799"/>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Times New Roman"/>
              <a:buNone/>
            </a:pPr>
            <a:r>
              <a:rPr lang="en" sz="3600" b="1" i="0" u="none" strike="noStrike" cap="none">
                <a:solidFill>
                  <a:schemeClr val="dk1"/>
                </a:solidFill>
                <a:latin typeface="Times New Roman"/>
                <a:ea typeface="Times New Roman"/>
                <a:cs typeface="Times New Roman"/>
                <a:sym typeface="Times New Roman"/>
              </a:rPr>
              <a:t>1865 </a:t>
            </a:r>
            <a:r>
              <a:rPr lang="en" sz="3600" b="1">
                <a:latin typeface="Times New Roman"/>
                <a:ea typeface="Times New Roman"/>
                <a:cs typeface="Times New Roman"/>
                <a:sym typeface="Times New Roman"/>
              </a:rPr>
              <a:t>- 1877</a:t>
            </a:r>
          </a:p>
        </p:txBody>
      </p:sp>
      <p:sp>
        <p:nvSpPr>
          <p:cNvPr id="622" name="Shape 622"/>
          <p:cNvSpPr txBox="1">
            <a:spLocks noGrp="1"/>
          </p:cNvSpPr>
          <p:nvPr>
            <p:ph type="body" idx="1"/>
          </p:nvPr>
        </p:nvSpPr>
        <p:spPr>
          <a:xfrm>
            <a:off x="0" y="838800"/>
            <a:ext cx="9144000" cy="4394400"/>
          </a:xfrm>
          <a:prstGeom prst="rect">
            <a:avLst/>
          </a:prstGeom>
          <a:noFill/>
          <a:ln>
            <a:noFill/>
          </a:ln>
        </p:spPr>
        <p:txBody>
          <a:bodyPr lIns="68575" tIns="34275" rIns="68575" bIns="34275"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 sz="3600" b="0" i="0" u="none" strike="noStrike" cap="none">
                <a:solidFill>
                  <a:schemeClr val="dk1"/>
                </a:solidFill>
                <a:latin typeface="Times New Roman"/>
                <a:ea typeface="Times New Roman"/>
                <a:cs typeface="Times New Roman"/>
                <a:sym typeface="Times New Roman"/>
              </a:rPr>
              <a:t>Reconstruction</a:t>
            </a:r>
            <a:r>
              <a:rPr lang="en" sz="3600"/>
              <a:t>= the period</a:t>
            </a:r>
          </a:p>
          <a:p>
            <a:pPr marL="0" marR="0" lvl="0" indent="0" algn="l" rtl="0">
              <a:lnSpc>
                <a:spcPct val="90000"/>
              </a:lnSpc>
              <a:spcBef>
                <a:spcPts val="0"/>
              </a:spcBef>
              <a:spcAft>
                <a:spcPts val="0"/>
              </a:spcAft>
              <a:buClr>
                <a:schemeClr val="dk1"/>
              </a:buClr>
              <a:buSzPct val="25000"/>
              <a:buFont typeface="Arial"/>
              <a:buNone/>
            </a:pPr>
            <a:r>
              <a:rPr lang="en" sz="2700">
                <a:latin typeface="Times New Roman"/>
                <a:ea typeface="Times New Roman"/>
                <a:cs typeface="Times New Roman"/>
                <a:sym typeface="Times New Roman"/>
              </a:rPr>
              <a:t>during which people tried to put the</a:t>
            </a:r>
          </a:p>
          <a:p>
            <a:pPr marL="0" marR="0" lvl="0" indent="0" algn="l" rtl="0">
              <a:lnSpc>
                <a:spcPct val="90000"/>
              </a:lnSpc>
              <a:spcBef>
                <a:spcPts val="0"/>
              </a:spcBef>
              <a:spcAft>
                <a:spcPts val="0"/>
              </a:spcAft>
              <a:buClr>
                <a:schemeClr val="dk1"/>
              </a:buClr>
              <a:buSzPct val="25000"/>
              <a:buFont typeface="Arial"/>
              <a:buNone/>
            </a:pPr>
            <a:r>
              <a:rPr lang="en" sz="2700">
                <a:latin typeface="Times New Roman"/>
                <a:ea typeface="Times New Roman"/>
                <a:cs typeface="Times New Roman"/>
                <a:sym typeface="Times New Roman"/>
              </a:rPr>
              <a:t>U.S.</a:t>
            </a:r>
            <a:r>
              <a:rPr lang="en" sz="2700" b="0" i="0" u="none" strike="noStrike" cap="none">
                <a:solidFill>
                  <a:schemeClr val="dk1"/>
                </a:solidFill>
                <a:latin typeface="Times New Roman"/>
                <a:ea typeface="Times New Roman"/>
                <a:cs typeface="Times New Roman"/>
                <a:sym typeface="Times New Roman"/>
              </a:rPr>
              <a:t> back together</a:t>
            </a:r>
            <a:r>
              <a:rPr lang="en" sz="2700">
                <a:latin typeface="Times New Roman"/>
                <a:ea typeface="Times New Roman"/>
                <a:cs typeface="Times New Roman"/>
                <a:sym typeface="Times New Roman"/>
              </a:rPr>
              <a:t> as one country.</a:t>
            </a:r>
          </a:p>
          <a:p>
            <a:pPr marL="0" marR="0" lvl="0" indent="0" algn="l" rtl="0">
              <a:lnSpc>
                <a:spcPct val="90000"/>
              </a:lnSpc>
              <a:spcBef>
                <a:spcPts val="0"/>
              </a:spcBef>
              <a:spcAft>
                <a:spcPts val="0"/>
              </a:spcAft>
              <a:buClr>
                <a:schemeClr val="dk1"/>
              </a:buClr>
              <a:buSzPct val="25000"/>
              <a:buFont typeface="Arial"/>
              <a:buNone/>
            </a:pPr>
            <a:endParaRPr sz="2700">
              <a:latin typeface="Times New Roman"/>
              <a:ea typeface="Times New Roman"/>
              <a:cs typeface="Times New Roman"/>
              <a:sym typeface="Times New Roman"/>
            </a:endParaRPr>
          </a:p>
          <a:p>
            <a:pPr marL="0" marR="0" lvl="0" indent="0" algn="l" rtl="0">
              <a:lnSpc>
                <a:spcPct val="90000"/>
              </a:lnSpc>
              <a:spcBef>
                <a:spcPts val="0"/>
              </a:spcBef>
              <a:spcAft>
                <a:spcPts val="0"/>
              </a:spcAft>
              <a:buClr>
                <a:schemeClr val="dk1"/>
              </a:buClr>
              <a:buSzPct val="25000"/>
              <a:buFont typeface="Arial"/>
              <a:buNone/>
            </a:pPr>
            <a:r>
              <a:rPr lang="en" sz="2700">
                <a:latin typeface="Times New Roman"/>
                <a:ea typeface="Times New Roman"/>
                <a:cs typeface="Times New Roman"/>
                <a:sym typeface="Times New Roman"/>
              </a:rPr>
              <a:t>It started with the end of the Civil</a:t>
            </a:r>
          </a:p>
          <a:p>
            <a:pPr marL="0" marR="0" lvl="0" indent="0" algn="l" rtl="0">
              <a:lnSpc>
                <a:spcPct val="90000"/>
              </a:lnSpc>
              <a:spcBef>
                <a:spcPts val="0"/>
              </a:spcBef>
              <a:spcAft>
                <a:spcPts val="0"/>
              </a:spcAft>
              <a:buClr>
                <a:schemeClr val="dk1"/>
              </a:buClr>
              <a:buSzPct val="25000"/>
              <a:buFont typeface="Arial"/>
              <a:buNone/>
            </a:pPr>
            <a:r>
              <a:rPr lang="en" sz="2700">
                <a:latin typeface="Times New Roman"/>
                <a:ea typeface="Times New Roman"/>
                <a:cs typeface="Times New Roman"/>
                <a:sym typeface="Times New Roman"/>
              </a:rPr>
              <a:t>War and the deployment of </a:t>
            </a:r>
            <a:r>
              <a:rPr lang="en" sz="2700" i="1">
                <a:latin typeface="Times New Roman"/>
                <a:ea typeface="Times New Roman"/>
                <a:cs typeface="Times New Roman"/>
                <a:sym typeface="Times New Roman"/>
              </a:rPr>
              <a:t>federal </a:t>
            </a:r>
          </a:p>
          <a:p>
            <a:pPr marL="0" marR="0" lvl="0" indent="0" algn="l" rtl="0">
              <a:lnSpc>
                <a:spcPct val="90000"/>
              </a:lnSpc>
              <a:spcBef>
                <a:spcPts val="0"/>
              </a:spcBef>
              <a:spcAft>
                <a:spcPts val="0"/>
              </a:spcAft>
              <a:buClr>
                <a:schemeClr val="dk1"/>
              </a:buClr>
              <a:buSzPct val="25000"/>
              <a:buFont typeface="Arial"/>
              <a:buNone/>
            </a:pPr>
            <a:r>
              <a:rPr lang="en" sz="2700" i="1">
                <a:latin typeface="Times New Roman"/>
                <a:ea typeface="Times New Roman"/>
                <a:cs typeface="Times New Roman"/>
                <a:sym typeface="Times New Roman"/>
              </a:rPr>
              <a:t>troops and authorities in the south, </a:t>
            </a:r>
          </a:p>
          <a:p>
            <a:pPr marL="0" marR="0" lvl="0" indent="0" algn="l" rtl="0">
              <a:lnSpc>
                <a:spcPct val="90000"/>
              </a:lnSpc>
              <a:spcBef>
                <a:spcPts val="0"/>
              </a:spcBef>
              <a:spcAft>
                <a:spcPts val="0"/>
              </a:spcAft>
              <a:buClr>
                <a:schemeClr val="dk1"/>
              </a:buClr>
              <a:buSzPct val="25000"/>
              <a:buFont typeface="Arial"/>
              <a:buNone/>
            </a:pPr>
            <a:r>
              <a:rPr lang="en" sz="2700" i="1">
                <a:latin typeface="Times New Roman"/>
                <a:ea typeface="Times New Roman"/>
                <a:cs typeface="Times New Roman"/>
                <a:sym typeface="Times New Roman"/>
              </a:rPr>
              <a:t>to help create and enforce a new</a:t>
            </a:r>
          </a:p>
          <a:p>
            <a:pPr marL="0" marR="0" lvl="0" indent="0" algn="l" rtl="0">
              <a:lnSpc>
                <a:spcPct val="90000"/>
              </a:lnSpc>
              <a:spcBef>
                <a:spcPts val="0"/>
              </a:spcBef>
              <a:spcAft>
                <a:spcPts val="0"/>
              </a:spcAft>
              <a:buClr>
                <a:schemeClr val="dk1"/>
              </a:buClr>
              <a:buSzPct val="25000"/>
              <a:buFont typeface="Arial"/>
              <a:buNone/>
            </a:pPr>
            <a:r>
              <a:rPr lang="en" sz="2700" i="1">
                <a:latin typeface="Times New Roman"/>
                <a:ea typeface="Times New Roman"/>
                <a:cs typeface="Times New Roman"/>
                <a:sym typeface="Times New Roman"/>
              </a:rPr>
              <a:t>social order</a:t>
            </a:r>
            <a:r>
              <a:rPr lang="en" sz="2700">
                <a:latin typeface="Times New Roman"/>
                <a:ea typeface="Times New Roman"/>
                <a:cs typeface="Times New Roman"/>
                <a:sym typeface="Times New Roman"/>
              </a:rPr>
              <a:t>.  But it ended in 1877 </a:t>
            </a:r>
          </a:p>
          <a:p>
            <a:pPr marL="0" marR="0" lvl="0" indent="0" algn="l" rtl="0">
              <a:lnSpc>
                <a:spcPct val="90000"/>
              </a:lnSpc>
              <a:spcBef>
                <a:spcPts val="0"/>
              </a:spcBef>
              <a:spcAft>
                <a:spcPts val="0"/>
              </a:spcAft>
              <a:buClr>
                <a:schemeClr val="dk1"/>
              </a:buClr>
              <a:buSzPct val="25000"/>
              <a:buFont typeface="Arial"/>
              <a:buNone/>
            </a:pPr>
            <a:r>
              <a:rPr lang="en" sz="2700">
                <a:latin typeface="Times New Roman"/>
                <a:ea typeface="Times New Roman"/>
                <a:cs typeface="Times New Roman"/>
                <a:sym typeface="Times New Roman"/>
              </a:rPr>
              <a:t>when federal authorities left the south.</a:t>
            </a:r>
          </a:p>
          <a:p>
            <a:pPr marL="0" marR="0" lvl="0" indent="0" algn="l" rtl="0">
              <a:lnSpc>
                <a:spcPct val="90000"/>
              </a:lnSpc>
              <a:spcBef>
                <a:spcPts val="800"/>
              </a:spcBef>
              <a:spcAft>
                <a:spcPts val="0"/>
              </a:spcAft>
              <a:buClr>
                <a:schemeClr val="dk1"/>
              </a:buClr>
              <a:buSzPct val="25000"/>
              <a:buFont typeface="Arial"/>
              <a:buNone/>
            </a:pPr>
            <a:endParaRPr sz="2700" b="0" i="0" u="none" strike="noStrike" cap="none">
              <a:solidFill>
                <a:schemeClr val="dk1"/>
              </a:solidFill>
              <a:latin typeface="Times New Roman"/>
              <a:ea typeface="Times New Roman"/>
              <a:cs typeface="Times New Roman"/>
              <a:sym typeface="Times New Roman"/>
            </a:endParaRPr>
          </a:p>
        </p:txBody>
      </p:sp>
      <p:pic>
        <p:nvPicPr>
          <p:cNvPr id="623" name="Shape 623"/>
          <p:cNvPicPr preferRelativeResize="0"/>
          <p:nvPr/>
        </p:nvPicPr>
        <p:blipFill>
          <a:blip r:embed="rId3">
            <a:alphaModFix/>
          </a:blip>
          <a:stretch>
            <a:fillRect/>
          </a:stretch>
        </p:blipFill>
        <p:spPr>
          <a:xfrm>
            <a:off x="5219799" y="1147012"/>
            <a:ext cx="4058375" cy="37779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Shape 628"/>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None/>
            </a:pPr>
            <a:r>
              <a:rPr lang="en"/>
              <a:t>Reconstruction era</a:t>
            </a:r>
          </a:p>
        </p:txBody>
      </p:sp>
      <p:sp>
        <p:nvSpPr>
          <p:cNvPr id="629" name="Shape 629"/>
          <p:cNvSpPr txBox="1">
            <a:spLocks noGrp="1"/>
          </p:cNvSpPr>
          <p:nvPr>
            <p:ph type="body" idx="1"/>
          </p:nvPr>
        </p:nvSpPr>
        <p:spPr>
          <a:xfrm>
            <a:off x="628650" y="1369218"/>
            <a:ext cx="7886700" cy="3263400"/>
          </a:xfrm>
          <a:prstGeom prst="rect">
            <a:avLst/>
          </a:prstGeom>
        </p:spPr>
        <p:txBody>
          <a:bodyPr lIns="68575" tIns="68575" rIns="68575" bIns="68575" anchor="t" anchorCtr="0">
            <a:noAutofit/>
          </a:bodyPr>
          <a:lstStyle/>
          <a:p>
            <a:pPr marL="457200" lvl="0" indent="-228600" rtl="0">
              <a:spcBef>
                <a:spcPts val="0"/>
              </a:spcBef>
            </a:pPr>
            <a:r>
              <a:rPr lang="en"/>
              <a:t>A period of dramatic change →  rights and opportunities for African Americans</a:t>
            </a:r>
          </a:p>
          <a:p>
            <a:pPr marL="914400" lvl="1" indent="-228600" rtl="0">
              <a:spcBef>
                <a:spcPts val="0"/>
              </a:spcBef>
            </a:pPr>
            <a:r>
              <a:rPr lang="en"/>
              <a:t>In the US Constitution</a:t>
            </a:r>
          </a:p>
          <a:p>
            <a:pPr marL="914400" lvl="1" indent="-228600" rtl="0">
              <a:spcBef>
                <a:spcPts val="0"/>
              </a:spcBef>
            </a:pPr>
            <a:r>
              <a:rPr lang="en"/>
              <a:t>In federal laws</a:t>
            </a:r>
          </a:p>
          <a:p>
            <a:pPr marL="914400" lvl="1" indent="-228600" rtl="0">
              <a:spcBef>
                <a:spcPts val="0"/>
              </a:spcBef>
            </a:pPr>
            <a:r>
              <a:rPr lang="en"/>
              <a:t>In state laws</a:t>
            </a:r>
          </a:p>
          <a:p>
            <a:pPr marL="914400" lvl="1" indent="-228600" rtl="0">
              <a:spcBef>
                <a:spcPts val="0"/>
              </a:spcBef>
            </a:pPr>
            <a:r>
              <a:rPr lang="en"/>
              <a:t>In state constitutions</a:t>
            </a:r>
          </a:p>
          <a:p>
            <a:pPr marL="914400" lvl="1" indent="-228600" rtl="0">
              <a:spcBef>
                <a:spcPts val="0"/>
              </a:spcBef>
            </a:pPr>
            <a:r>
              <a:rPr lang="en"/>
              <a:t>In the people who governed, esp. In the south</a:t>
            </a:r>
          </a:p>
          <a:p>
            <a:pPr marL="914400" lvl="1" indent="-228600" rtl="0">
              <a:spcBef>
                <a:spcPts val="0"/>
              </a:spcBef>
            </a:pPr>
            <a:r>
              <a:rPr lang="en"/>
              <a:t>In many aspects of people’s daily lives</a:t>
            </a:r>
          </a:p>
          <a:p>
            <a:pPr marL="457200" lvl="0" indent="-228600">
              <a:spcBef>
                <a:spcPts val="0"/>
              </a:spcBef>
            </a:pPr>
            <a:r>
              <a:rPr lang="en"/>
              <a:t>A period of intense reaction to these changes →  disregard, violations of the rights of African Americans, limits to opportunities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Shape 634"/>
          <p:cNvSpPr txBox="1">
            <a:spLocks noGrp="1"/>
          </p:cNvSpPr>
          <p:nvPr>
            <p:ph type="title"/>
          </p:nvPr>
        </p:nvSpPr>
        <p:spPr>
          <a:xfrm>
            <a:off x="152725" y="101725"/>
            <a:ext cx="2717399" cy="1516799"/>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 sz="4500" b="1" i="0" u="none" strike="noStrike" cap="none">
                <a:solidFill>
                  <a:schemeClr val="dk1"/>
                </a:solidFill>
                <a:latin typeface="Calibri"/>
                <a:ea typeface="Calibri"/>
                <a:cs typeface="Calibri"/>
                <a:sym typeface="Calibri"/>
              </a:rPr>
              <a:t>December 1865</a:t>
            </a:r>
          </a:p>
        </p:txBody>
      </p:sp>
      <p:sp>
        <p:nvSpPr>
          <p:cNvPr id="635" name="Shape 635"/>
          <p:cNvSpPr txBox="1">
            <a:spLocks noGrp="1"/>
          </p:cNvSpPr>
          <p:nvPr>
            <p:ph type="body" idx="1"/>
          </p:nvPr>
        </p:nvSpPr>
        <p:spPr>
          <a:xfrm>
            <a:off x="240925" y="1753600"/>
            <a:ext cx="5008800" cy="2898900"/>
          </a:xfrm>
          <a:prstGeom prst="rect">
            <a:avLst/>
          </a:prstGeom>
          <a:noFill/>
          <a:ln>
            <a:noFill/>
          </a:ln>
        </p:spPr>
        <p:txBody>
          <a:bodyPr lIns="91425" tIns="91425" rIns="91425" bIns="91425" anchor="t" anchorCtr="0">
            <a:noAutofit/>
          </a:bodyPr>
          <a:lstStyle/>
          <a:p>
            <a:pPr marL="0" marR="0" lvl="0" indent="0" algn="l" rtl="0">
              <a:lnSpc>
                <a:spcPct val="115000"/>
              </a:lnSpc>
              <a:spcBef>
                <a:spcPts val="0"/>
              </a:spcBef>
              <a:spcAft>
                <a:spcPts val="0"/>
              </a:spcAft>
              <a:buClr>
                <a:schemeClr val="dk2"/>
              </a:buClr>
              <a:buSzPct val="25000"/>
              <a:buFont typeface="Calibri"/>
              <a:buNone/>
            </a:pPr>
            <a:r>
              <a:rPr lang="en" sz="3000" b="0" i="0" u="none" strike="noStrike" cap="none">
                <a:solidFill>
                  <a:srgbClr val="000000"/>
                </a:solidFill>
                <a:latin typeface="Calibri"/>
                <a:ea typeface="Calibri"/>
                <a:cs typeface="Calibri"/>
                <a:sym typeface="Calibri"/>
              </a:rPr>
              <a:t>This addition to the U.S. Constitution abolished slavery and </a:t>
            </a:r>
            <a:r>
              <a:rPr lang="en" sz="3000">
                <a:solidFill>
                  <a:srgbClr val="000000"/>
                </a:solidFill>
                <a:latin typeface="Calibri"/>
                <a:ea typeface="Calibri"/>
                <a:cs typeface="Calibri"/>
                <a:sym typeface="Calibri"/>
              </a:rPr>
              <a:t>“involuntary servitude” </a:t>
            </a:r>
            <a:r>
              <a:rPr lang="en" sz="3000" b="0" i="0" u="none" strike="noStrike" cap="none">
                <a:solidFill>
                  <a:srgbClr val="000000"/>
                </a:solidFill>
                <a:latin typeface="Calibri"/>
                <a:ea typeface="Calibri"/>
                <a:cs typeface="Calibri"/>
                <a:sym typeface="Calibri"/>
              </a:rPr>
              <a:t>throughout the nation</a:t>
            </a:r>
          </a:p>
          <a:p>
            <a:pPr marL="0" marR="0" lvl="0" indent="0" algn="l" rtl="0">
              <a:lnSpc>
                <a:spcPct val="115000"/>
              </a:lnSpc>
              <a:spcBef>
                <a:spcPts val="0"/>
              </a:spcBef>
              <a:spcAft>
                <a:spcPts val="0"/>
              </a:spcAft>
              <a:buClr>
                <a:schemeClr val="dk2"/>
              </a:buClr>
              <a:buSzPct val="25000"/>
              <a:buFont typeface="Calibri"/>
              <a:buNone/>
            </a:pPr>
            <a:r>
              <a:rPr lang="en" sz="2400">
                <a:solidFill>
                  <a:schemeClr val="dk1"/>
                </a:solidFill>
                <a:latin typeface="Calibri"/>
                <a:ea typeface="Calibri"/>
                <a:cs typeface="Calibri"/>
                <a:sym typeface="Calibri"/>
              </a:rPr>
              <a:t>(except as punishment for a crime).</a:t>
            </a:r>
            <a:r>
              <a:rPr lang="en" sz="3000">
                <a:solidFill>
                  <a:srgbClr val="000000"/>
                </a:solidFill>
                <a:latin typeface="Calibri"/>
                <a:ea typeface="Calibri"/>
                <a:cs typeface="Calibri"/>
                <a:sym typeface="Calibri"/>
              </a:rPr>
              <a:t> </a:t>
            </a:r>
          </a:p>
        </p:txBody>
      </p:sp>
      <p:sp>
        <p:nvSpPr>
          <p:cNvPr id="636" name="Shape 636"/>
          <p:cNvSpPr txBox="1"/>
          <p:nvPr/>
        </p:nvSpPr>
        <p:spPr>
          <a:xfrm>
            <a:off x="2791350" y="236775"/>
            <a:ext cx="6122400" cy="1437898"/>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Calibri"/>
              <a:buNone/>
            </a:pPr>
            <a:r>
              <a:rPr lang="en" sz="4000" b="0" i="0" u="none" strike="noStrike" cap="none">
                <a:solidFill>
                  <a:srgbClr val="000000"/>
                </a:solidFill>
                <a:latin typeface="Calibri"/>
                <a:ea typeface="Calibri"/>
                <a:cs typeface="Calibri"/>
                <a:sym typeface="Calibri"/>
              </a:rPr>
              <a:t>Thirteenth Amendment </a:t>
            </a:r>
          </a:p>
          <a:p>
            <a:pPr marL="0" marR="0" lvl="0" indent="0" algn="l" rtl="0">
              <a:lnSpc>
                <a:spcPct val="100000"/>
              </a:lnSpc>
              <a:spcBef>
                <a:spcPts val="0"/>
              </a:spcBef>
              <a:spcAft>
                <a:spcPts val="0"/>
              </a:spcAft>
              <a:buClr>
                <a:srgbClr val="000000"/>
              </a:buClr>
              <a:buSzPct val="25000"/>
              <a:buFont typeface="Calibri"/>
              <a:buNone/>
            </a:pPr>
            <a:r>
              <a:rPr lang="en" sz="4000">
                <a:latin typeface="Calibri"/>
                <a:ea typeface="Calibri"/>
                <a:cs typeface="Calibri"/>
                <a:sym typeface="Calibri"/>
              </a:rPr>
              <a:t>  is </a:t>
            </a:r>
            <a:r>
              <a:rPr lang="en" sz="4000" b="0" i="0" u="none" strike="noStrike" cap="none">
                <a:solidFill>
                  <a:srgbClr val="000000"/>
                </a:solidFill>
                <a:latin typeface="Calibri"/>
                <a:ea typeface="Calibri"/>
                <a:cs typeface="Calibri"/>
                <a:sym typeface="Calibri"/>
              </a:rPr>
              <a:t>ratified</a:t>
            </a:r>
          </a:p>
        </p:txBody>
      </p:sp>
      <p:pic>
        <p:nvPicPr>
          <p:cNvPr id="637" name="Shape 637"/>
          <p:cNvPicPr preferRelativeResize="0"/>
          <p:nvPr/>
        </p:nvPicPr>
        <p:blipFill rotWithShape="1">
          <a:blip r:embed="rId3">
            <a:alphaModFix/>
          </a:blip>
          <a:srcRect/>
          <a:stretch/>
        </p:blipFill>
        <p:spPr>
          <a:xfrm>
            <a:off x="5559925" y="950800"/>
            <a:ext cx="3117599" cy="398469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Shape 64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Reconstruction </a:t>
            </a:r>
          </a:p>
        </p:txBody>
      </p:sp>
      <p:sp>
        <p:nvSpPr>
          <p:cNvPr id="643" name="Shape 643"/>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endParaRPr/>
          </a:p>
          <a:p>
            <a:pPr lvl="0">
              <a:spcBef>
                <a:spcPts val="0"/>
              </a:spcBef>
              <a:buNone/>
            </a:pPr>
            <a:r>
              <a:rPr lang="en" sz="2400"/>
              <a:t>ACTION intended to expand the rights of African Americans</a:t>
            </a:r>
          </a:p>
          <a:p>
            <a:pPr lvl="0">
              <a:spcBef>
                <a:spcPts val="0"/>
              </a:spcBef>
              <a:buNone/>
            </a:pPr>
            <a:r>
              <a:rPr lang="en" sz="2400"/>
              <a:t>									</a:t>
            </a:r>
            <a:r>
              <a:rPr lang="en" sz="3000"/>
              <a:t>⇵</a:t>
            </a:r>
          </a:p>
          <a:p>
            <a:pPr lvl="0">
              <a:spcBef>
                <a:spcPts val="0"/>
              </a:spcBef>
              <a:buNone/>
            </a:pPr>
            <a:r>
              <a:rPr lang="en" sz="2400"/>
              <a:t>REACTION or refusal to allow this change to happen easily</a:t>
            </a:r>
          </a:p>
          <a:p>
            <a:pPr lvl="0">
              <a:spcBef>
                <a:spcPts val="0"/>
              </a:spcBef>
              <a:buNone/>
            </a:pPr>
            <a:r>
              <a:rPr lang="en" sz="2400"/>
              <a:t>       (out of fear of losing racial privilege)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Shape 648"/>
          <p:cNvSpPr txBox="1">
            <a:spLocks noGrp="1"/>
          </p:cNvSpPr>
          <p:nvPr>
            <p:ph type="title"/>
          </p:nvPr>
        </p:nvSpPr>
        <p:spPr>
          <a:xfrm>
            <a:off x="2329775" y="303875"/>
            <a:ext cx="6502500" cy="8487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Times New Roman"/>
              <a:buNone/>
            </a:pPr>
            <a:r>
              <a:rPr lang="en" sz="4500" b="0" i="0" u="none" strike="noStrike" cap="none">
                <a:solidFill>
                  <a:srgbClr val="000000"/>
                </a:solidFill>
                <a:latin typeface="Times New Roman"/>
                <a:ea typeface="Times New Roman"/>
                <a:cs typeface="Times New Roman"/>
                <a:sym typeface="Times New Roman"/>
              </a:rPr>
              <a:t>   Black Codes Renewed  </a:t>
            </a:r>
          </a:p>
        </p:txBody>
      </p:sp>
      <p:sp>
        <p:nvSpPr>
          <p:cNvPr id="649" name="Shape 649"/>
          <p:cNvSpPr txBox="1">
            <a:spLocks noGrp="1"/>
          </p:cNvSpPr>
          <p:nvPr>
            <p:ph type="body" idx="1"/>
          </p:nvPr>
        </p:nvSpPr>
        <p:spPr>
          <a:xfrm>
            <a:off x="311700" y="1318200"/>
            <a:ext cx="3146400" cy="3533700"/>
          </a:xfrm>
          <a:prstGeom prst="rect">
            <a:avLst/>
          </a:prstGeom>
          <a:noFill/>
          <a:ln>
            <a:noFill/>
          </a:ln>
        </p:spPr>
        <p:txBody>
          <a:bodyPr lIns="91425" tIns="91425" rIns="91425" bIns="91425" anchor="t" anchorCtr="0">
            <a:noAutofit/>
          </a:bodyPr>
          <a:lstStyle/>
          <a:p>
            <a:pPr marL="0" marR="0" lvl="0" indent="0" algn="l" rtl="0">
              <a:lnSpc>
                <a:spcPct val="115000"/>
              </a:lnSpc>
              <a:spcBef>
                <a:spcPts val="0"/>
              </a:spcBef>
              <a:spcAft>
                <a:spcPts val="0"/>
              </a:spcAft>
              <a:buClr>
                <a:schemeClr val="dk2"/>
              </a:buClr>
              <a:buSzPct val="25000"/>
              <a:buFont typeface="Times New Roman"/>
              <a:buNone/>
            </a:pPr>
            <a:r>
              <a:rPr lang="en" sz="3200" b="0" i="0" u="none" strike="noStrike" cap="none">
                <a:solidFill>
                  <a:srgbClr val="000000"/>
                </a:solidFill>
                <a:latin typeface="Times New Roman"/>
                <a:ea typeface="Times New Roman"/>
                <a:cs typeface="Times New Roman"/>
                <a:sym typeface="Times New Roman"/>
              </a:rPr>
              <a:t>Black Codes: </a:t>
            </a:r>
            <a:r>
              <a:rPr lang="en" sz="3200">
                <a:solidFill>
                  <a:srgbClr val="000000"/>
                </a:solidFill>
                <a:latin typeface="Times New Roman"/>
                <a:ea typeface="Times New Roman"/>
                <a:cs typeface="Times New Roman"/>
                <a:sym typeface="Times New Roman"/>
              </a:rPr>
              <a:t>l</a:t>
            </a:r>
            <a:r>
              <a:rPr lang="en" sz="3200" b="0" i="0" u="none" strike="noStrike" cap="none">
                <a:solidFill>
                  <a:srgbClr val="000000"/>
                </a:solidFill>
                <a:latin typeface="Times New Roman"/>
                <a:ea typeface="Times New Roman"/>
                <a:cs typeface="Times New Roman"/>
                <a:sym typeface="Times New Roman"/>
              </a:rPr>
              <a:t>aws made to </a:t>
            </a:r>
            <a:r>
              <a:rPr lang="en" sz="3200">
                <a:solidFill>
                  <a:srgbClr val="000000"/>
                </a:solidFill>
                <a:latin typeface="Times New Roman"/>
                <a:ea typeface="Times New Roman"/>
                <a:cs typeface="Times New Roman"/>
                <a:sym typeface="Times New Roman"/>
              </a:rPr>
              <a:t>get around</a:t>
            </a:r>
            <a:r>
              <a:rPr lang="en" sz="3200" b="0" i="0" u="none" strike="noStrike" cap="none">
                <a:solidFill>
                  <a:srgbClr val="000000"/>
                </a:solidFill>
                <a:latin typeface="Times New Roman"/>
                <a:ea typeface="Times New Roman"/>
                <a:cs typeface="Times New Roman"/>
                <a:sym typeface="Times New Roman"/>
              </a:rPr>
              <a:t> the </a:t>
            </a:r>
            <a:r>
              <a:rPr lang="en" sz="3200">
                <a:solidFill>
                  <a:srgbClr val="000000"/>
                </a:solidFill>
                <a:latin typeface="Times New Roman"/>
                <a:ea typeface="Times New Roman"/>
                <a:cs typeface="Times New Roman"/>
                <a:sym typeface="Times New Roman"/>
              </a:rPr>
              <a:t>13th</a:t>
            </a:r>
            <a:r>
              <a:rPr lang="en" sz="3200" b="0" i="0" u="none" strike="noStrike" cap="none">
                <a:solidFill>
                  <a:srgbClr val="000000"/>
                </a:solidFill>
                <a:latin typeface="Times New Roman"/>
                <a:ea typeface="Times New Roman"/>
                <a:cs typeface="Times New Roman"/>
                <a:sym typeface="Times New Roman"/>
              </a:rPr>
              <a:t> Amendment</a:t>
            </a:r>
            <a:r>
              <a:rPr lang="en" sz="3200">
                <a:solidFill>
                  <a:srgbClr val="000000"/>
                </a:solidFill>
                <a:latin typeface="Times New Roman"/>
                <a:ea typeface="Times New Roman"/>
                <a:cs typeface="Times New Roman"/>
                <a:sym typeface="Times New Roman"/>
              </a:rPr>
              <a:t>, by putting new legal limits on blacks.</a:t>
            </a:r>
          </a:p>
        </p:txBody>
      </p:sp>
      <p:sp>
        <p:nvSpPr>
          <p:cNvPr id="650" name="Shape 650"/>
          <p:cNvSpPr txBox="1"/>
          <p:nvPr/>
        </p:nvSpPr>
        <p:spPr>
          <a:xfrm>
            <a:off x="311700" y="345575"/>
            <a:ext cx="2018099" cy="806998"/>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Times New Roman"/>
              <a:buNone/>
            </a:pPr>
            <a:r>
              <a:rPr lang="en" sz="4800" b="0" i="0" u="none" strike="noStrike" cap="none">
                <a:solidFill>
                  <a:srgbClr val="000000"/>
                </a:solidFill>
                <a:latin typeface="Times New Roman"/>
                <a:ea typeface="Times New Roman"/>
                <a:cs typeface="Times New Roman"/>
                <a:sym typeface="Times New Roman"/>
              </a:rPr>
              <a:t>1865 ff  </a:t>
            </a:r>
          </a:p>
        </p:txBody>
      </p:sp>
      <p:pic>
        <p:nvPicPr>
          <p:cNvPr id="651" name="Shape 651"/>
          <p:cNvPicPr preferRelativeResize="0"/>
          <p:nvPr/>
        </p:nvPicPr>
        <p:blipFill rotWithShape="1">
          <a:blip r:embed="rId3">
            <a:alphaModFix/>
          </a:blip>
          <a:srcRect/>
          <a:stretch/>
        </p:blipFill>
        <p:spPr>
          <a:xfrm>
            <a:off x="3736175" y="1471200"/>
            <a:ext cx="3689700" cy="3106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Shape 450"/>
          <p:cNvSpPr txBox="1">
            <a:spLocks noGrp="1"/>
          </p:cNvSpPr>
          <p:nvPr>
            <p:ph type="title"/>
          </p:nvPr>
        </p:nvSpPr>
        <p:spPr>
          <a:xfrm>
            <a:off x="457200" y="205978"/>
            <a:ext cx="8229600" cy="857400"/>
          </a:xfrm>
          <a:prstGeom prst="rect">
            <a:avLst/>
          </a:prstGeom>
        </p:spPr>
        <p:txBody>
          <a:bodyPr lIns="68575" tIns="68575" rIns="68575" bIns="68575" anchor="ctr" anchorCtr="0">
            <a:noAutofit/>
          </a:bodyPr>
          <a:lstStyle/>
          <a:p>
            <a:pPr lvl="0">
              <a:spcBef>
                <a:spcPts val="0"/>
              </a:spcBef>
              <a:buNone/>
            </a:pPr>
            <a:r>
              <a:rPr lang="en"/>
              <a:t>3 compromises made about slavery?</a:t>
            </a:r>
          </a:p>
        </p:txBody>
      </p:sp>
      <p:sp>
        <p:nvSpPr>
          <p:cNvPr id="451" name="Shape 451"/>
          <p:cNvSpPr>
            <a:spLocks noGrp="1"/>
          </p:cNvSpPr>
          <p:nvPr>
            <p:ph type="dt" idx="10"/>
          </p:nvPr>
        </p:nvSpPr>
        <p:spPr>
          <a:xfrm>
            <a:off x="457200" y="4767262"/>
            <a:ext cx="2133600" cy="273900"/>
          </a:xfrm>
          <a:prstGeom prst="rect">
            <a:avLst/>
          </a:prstGeom>
        </p:spPr>
        <p:txBody>
          <a:bodyPr lIns="68575" tIns="68575" rIns="68575" bIns="68575" anchor="ctr" anchorCtr="0">
            <a:noAutofit/>
          </a:bodyPr>
          <a:lstStyle/>
          <a:p>
            <a:pPr lvl="0">
              <a:spcBef>
                <a:spcPts val="0"/>
              </a:spcBef>
              <a:buNone/>
            </a:pPr>
            <a:endParaRPr/>
          </a:p>
        </p:txBody>
      </p:sp>
      <p:sp>
        <p:nvSpPr>
          <p:cNvPr id="452" name="Shape 452"/>
          <p:cNvSpPr txBox="1">
            <a:spLocks noGrp="1"/>
          </p:cNvSpPr>
          <p:nvPr>
            <p:ph type="body" idx="1"/>
          </p:nvPr>
        </p:nvSpPr>
        <p:spPr>
          <a:xfrm>
            <a:off x="457200" y="1200150"/>
            <a:ext cx="8229600" cy="3394500"/>
          </a:xfrm>
          <a:prstGeom prst="rect">
            <a:avLst/>
          </a:prstGeom>
        </p:spPr>
        <p:txBody>
          <a:bodyPr lIns="68575" tIns="68575" rIns="68575" bIns="68575" anchor="t" anchorCtr="0">
            <a:noAutofit/>
          </a:bodyPr>
          <a:lstStyle/>
          <a:p>
            <a:pPr lvl="0">
              <a:spcBef>
                <a:spcPts val="0"/>
              </a:spcBef>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Shape 657"/>
          <p:cNvSpPr txBox="1">
            <a:spLocks noGrp="1"/>
          </p:cNvSpPr>
          <p:nvPr>
            <p:ph type="title"/>
          </p:nvPr>
        </p:nvSpPr>
        <p:spPr>
          <a:xfrm>
            <a:off x="1528755" y="-10212"/>
            <a:ext cx="6346208" cy="1114424"/>
          </a:xfrm>
          <a:prstGeom prst="rect">
            <a:avLst/>
          </a:prstGeom>
          <a:noFill/>
          <a:ln>
            <a:noFill/>
          </a:ln>
        </p:spPr>
        <p:txBody>
          <a:bodyPr lIns="68575" tIns="34275" rIns="68575" bIns="34275" anchor="ctr" anchorCtr="0">
            <a:noAutofit/>
          </a:bodyPr>
          <a:lstStyle/>
          <a:p>
            <a:pPr marL="0" marR="0" lvl="0" indent="457200" algn="l" rtl="0">
              <a:lnSpc>
                <a:spcPct val="90000"/>
              </a:lnSpc>
              <a:spcBef>
                <a:spcPts val="0"/>
              </a:spcBef>
              <a:buClr>
                <a:schemeClr val="dk1"/>
              </a:buClr>
              <a:buSzPct val="25000"/>
              <a:buFont typeface="Calibri"/>
              <a:buNone/>
            </a:pPr>
            <a:r>
              <a:rPr lang="en"/>
              <a:t>    The Klan</a:t>
            </a:r>
            <a:r>
              <a:rPr lang="en" sz="3300" b="0" i="0" u="none" strike="noStrike" cap="none">
                <a:solidFill>
                  <a:schemeClr val="dk1"/>
                </a:solidFill>
                <a:latin typeface="Calibri"/>
                <a:ea typeface="Calibri"/>
                <a:cs typeface="Calibri"/>
                <a:sym typeface="Calibri"/>
              </a:rPr>
              <a:t> was founded and </a:t>
            </a:r>
          </a:p>
          <a:p>
            <a:pPr marL="0" marR="0" lvl="0" indent="0" algn="ctr" rtl="0">
              <a:lnSpc>
                <a:spcPct val="90000"/>
              </a:lnSpc>
              <a:spcBef>
                <a:spcPts val="0"/>
              </a:spcBef>
              <a:buClr>
                <a:schemeClr val="dk1"/>
              </a:buClr>
              <a:buSzPct val="25000"/>
              <a:buFont typeface="Calibri"/>
              <a:buNone/>
            </a:pPr>
            <a:r>
              <a:rPr lang="en" sz="3300" b="0" i="0" u="none" strike="noStrike" cap="none">
                <a:solidFill>
                  <a:schemeClr val="dk1"/>
                </a:solidFill>
                <a:latin typeface="Calibri"/>
                <a:ea typeface="Calibri"/>
                <a:cs typeface="Calibri"/>
                <a:sym typeface="Calibri"/>
              </a:rPr>
              <a:t>terrorize</a:t>
            </a:r>
            <a:r>
              <a:rPr lang="en"/>
              <a:t>d</a:t>
            </a:r>
            <a:r>
              <a:rPr lang="en" sz="3300" b="0" i="0" u="none" strike="noStrike" cap="none">
                <a:solidFill>
                  <a:schemeClr val="dk1"/>
                </a:solidFill>
                <a:latin typeface="Calibri"/>
                <a:ea typeface="Calibri"/>
                <a:cs typeface="Calibri"/>
                <a:sym typeface="Calibri"/>
              </a:rPr>
              <a:t> innocent people</a:t>
            </a:r>
          </a:p>
        </p:txBody>
      </p:sp>
      <p:sp>
        <p:nvSpPr>
          <p:cNvPr id="658" name="Shape 658"/>
          <p:cNvSpPr txBox="1">
            <a:spLocks noGrp="1"/>
          </p:cNvSpPr>
          <p:nvPr>
            <p:ph type="body" idx="1"/>
          </p:nvPr>
        </p:nvSpPr>
        <p:spPr>
          <a:xfrm>
            <a:off x="545911" y="1104212"/>
            <a:ext cx="8127240" cy="731861"/>
          </a:xfrm>
          <a:prstGeom prst="rect">
            <a:avLst/>
          </a:prstGeom>
          <a:noFill/>
          <a:ln>
            <a:noFill/>
          </a:ln>
        </p:spPr>
        <p:txBody>
          <a:bodyPr lIns="68575" tIns="34275" rIns="68575" bIns="34275"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 sz="2400" b="0" i="0" u="none" strike="noStrike" cap="none">
                <a:solidFill>
                  <a:schemeClr val="dk1"/>
                </a:solidFill>
                <a:latin typeface="Calibri"/>
                <a:ea typeface="Calibri"/>
                <a:cs typeface="Calibri"/>
                <a:sym typeface="Calibri"/>
              </a:rPr>
              <a:t>Founded by Civil War veterans, the Ku Klux Klan (KKK) attack</a:t>
            </a:r>
            <a:r>
              <a:rPr lang="en" sz="2400"/>
              <a:t>ed</a:t>
            </a:r>
            <a:r>
              <a:rPr lang="en" sz="2400" b="0" i="0" u="none" strike="noStrike" cap="none">
                <a:solidFill>
                  <a:schemeClr val="dk1"/>
                </a:solidFill>
                <a:latin typeface="Calibri"/>
                <a:ea typeface="Calibri"/>
                <a:cs typeface="Calibri"/>
                <a:sym typeface="Calibri"/>
              </a:rPr>
              <a:t> former slaves as well as white people </a:t>
            </a:r>
            <a:r>
              <a:rPr lang="en" sz="2400"/>
              <a:t>who s</a:t>
            </a:r>
            <a:r>
              <a:rPr lang="en" sz="2400" b="0" i="0" u="none" strike="noStrike" cap="none">
                <a:solidFill>
                  <a:schemeClr val="dk1"/>
                </a:solidFill>
                <a:latin typeface="Calibri"/>
                <a:ea typeface="Calibri"/>
                <a:cs typeface="Calibri"/>
                <a:sym typeface="Calibri"/>
              </a:rPr>
              <a:t>upported </a:t>
            </a:r>
            <a:r>
              <a:rPr lang="en" sz="2400"/>
              <a:t>civil </a:t>
            </a:r>
            <a:r>
              <a:rPr lang="en" sz="2400" b="0" i="0" u="none" strike="noStrike" cap="none">
                <a:solidFill>
                  <a:schemeClr val="dk1"/>
                </a:solidFill>
                <a:latin typeface="Calibri"/>
                <a:ea typeface="Calibri"/>
                <a:cs typeface="Calibri"/>
                <a:sym typeface="Calibri"/>
              </a:rPr>
              <a:t>rights</a:t>
            </a:r>
          </a:p>
          <a:p>
            <a:pPr marL="177800" marR="0" lvl="0" indent="-177800" algn="l" rtl="0">
              <a:lnSpc>
                <a:spcPct val="90000"/>
              </a:lnSpc>
              <a:spcBef>
                <a:spcPts val="800"/>
              </a:spcBef>
              <a:buClr>
                <a:schemeClr val="dk1"/>
              </a:buClr>
              <a:buSzPct val="100000"/>
              <a:buFont typeface="Arial"/>
              <a:buNone/>
            </a:pPr>
            <a:endParaRPr sz="2400" b="0" i="0" u="none" strike="noStrike" cap="none">
              <a:solidFill>
                <a:schemeClr val="dk1"/>
              </a:solidFill>
              <a:latin typeface="Calibri"/>
              <a:ea typeface="Calibri"/>
              <a:cs typeface="Calibri"/>
              <a:sym typeface="Calibri"/>
            </a:endParaRPr>
          </a:p>
        </p:txBody>
      </p:sp>
      <p:pic>
        <p:nvPicPr>
          <p:cNvPr id="659" name="Shape 659" descr="http://www.latinamericanstudies.org/20-century/KKK-PA.jpg"/>
          <p:cNvPicPr preferRelativeResize="0"/>
          <p:nvPr/>
        </p:nvPicPr>
        <p:blipFill rotWithShape="1">
          <a:blip r:embed="rId3">
            <a:alphaModFix/>
          </a:blip>
          <a:srcRect b="6844"/>
          <a:stretch/>
        </p:blipFill>
        <p:spPr>
          <a:xfrm>
            <a:off x="81886" y="2218637"/>
            <a:ext cx="4513997" cy="2924862"/>
          </a:xfrm>
          <a:prstGeom prst="rect">
            <a:avLst/>
          </a:prstGeom>
          <a:noFill/>
          <a:ln>
            <a:noFill/>
          </a:ln>
        </p:spPr>
      </p:pic>
      <p:pic>
        <p:nvPicPr>
          <p:cNvPr id="660" name="Shape 660" descr="http://www.trbimg.com/img-54c2a1bb/turbine/ct-kkk-chicago-flashback-0125-20150123"/>
          <p:cNvPicPr preferRelativeResize="0"/>
          <p:nvPr/>
        </p:nvPicPr>
        <p:blipFill rotWithShape="1">
          <a:blip r:embed="rId4">
            <a:alphaModFix/>
          </a:blip>
          <a:srcRect b="7203"/>
          <a:stretch/>
        </p:blipFill>
        <p:spPr>
          <a:xfrm>
            <a:off x="4708477" y="2218637"/>
            <a:ext cx="4339988" cy="2924862"/>
          </a:xfrm>
          <a:prstGeom prst="rect">
            <a:avLst/>
          </a:prstGeom>
          <a:noFill/>
          <a:ln>
            <a:noFill/>
          </a:ln>
        </p:spPr>
      </p:pic>
      <p:sp>
        <p:nvSpPr>
          <p:cNvPr id="661" name="Shape 661"/>
          <p:cNvSpPr txBox="1"/>
          <p:nvPr/>
        </p:nvSpPr>
        <p:spPr>
          <a:xfrm>
            <a:off x="0" y="154585"/>
            <a:ext cx="2200700" cy="784830"/>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300" b="1" i="0" u="none" strike="noStrike" cap="none">
                <a:solidFill>
                  <a:schemeClr val="dk1"/>
                </a:solidFill>
                <a:latin typeface="Calibri"/>
                <a:ea typeface="Calibri"/>
                <a:cs typeface="Calibri"/>
                <a:sym typeface="Calibri"/>
              </a:rPr>
              <a:t>1865-1871</a:t>
            </a:r>
          </a:p>
          <a:p>
            <a:pPr marL="0" marR="0" lvl="0" indent="0" algn="l" rtl="0">
              <a:spcBef>
                <a:spcPts val="0"/>
              </a:spcBef>
              <a:buNone/>
            </a:pPr>
            <a:endParaRPr sz="140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6" name="Shape 666"/>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None/>
            </a:pPr>
            <a:r>
              <a:rPr lang="en"/>
              <a:t>Blacks are free but </a:t>
            </a:r>
            <a:r>
              <a:rPr lang="en" i="1"/>
              <a:t>are they citizens?</a:t>
            </a:r>
          </a:p>
        </p:txBody>
      </p:sp>
      <p:sp>
        <p:nvSpPr>
          <p:cNvPr id="667" name="Shape 667"/>
          <p:cNvSpPr txBox="1">
            <a:spLocks noGrp="1"/>
          </p:cNvSpPr>
          <p:nvPr>
            <p:ph type="body" idx="1"/>
          </p:nvPr>
        </p:nvSpPr>
        <p:spPr>
          <a:xfrm>
            <a:off x="628650" y="1369225"/>
            <a:ext cx="3771600" cy="3263400"/>
          </a:xfrm>
          <a:prstGeom prst="rect">
            <a:avLst/>
          </a:prstGeom>
        </p:spPr>
        <p:txBody>
          <a:bodyPr lIns="68575" tIns="68575" rIns="68575" bIns="68575" anchor="t" anchorCtr="0">
            <a:noAutofit/>
          </a:bodyPr>
          <a:lstStyle/>
          <a:p>
            <a:pPr marL="0" lvl="0" indent="-69850" rtl="0">
              <a:spcBef>
                <a:spcPts val="0"/>
              </a:spcBef>
              <a:buClr>
                <a:schemeClr val="dk1"/>
              </a:buClr>
              <a:buSzPct val="36666"/>
              <a:buFont typeface="Arial"/>
              <a:buNone/>
            </a:pPr>
            <a:r>
              <a:rPr lang="en" sz="3000"/>
              <a:t>Some people argued:  “Ok, blacks are no longer slaves, but that doesn’t mean they are </a:t>
            </a:r>
            <a:r>
              <a:rPr lang="en" sz="3000" b="1"/>
              <a:t>citizens</a:t>
            </a:r>
            <a:r>
              <a:rPr lang="en" sz="3000"/>
              <a:t>!  Remember </a:t>
            </a:r>
            <a:r>
              <a:rPr lang="en" sz="3000" i="1"/>
              <a:t>Scott v. Sandford</a:t>
            </a:r>
            <a:r>
              <a:rPr lang="en" sz="3000"/>
              <a:t>!”</a:t>
            </a:r>
          </a:p>
        </p:txBody>
      </p:sp>
      <p:sp>
        <p:nvSpPr>
          <p:cNvPr id="668" name="Shape 668"/>
          <p:cNvSpPr txBox="1"/>
          <p:nvPr/>
        </p:nvSpPr>
        <p:spPr>
          <a:xfrm>
            <a:off x="5098100" y="1572600"/>
            <a:ext cx="3417300" cy="3060000"/>
          </a:xfrm>
          <a:prstGeom prst="rect">
            <a:avLst/>
          </a:prstGeom>
          <a:noFill/>
          <a:ln>
            <a:noFill/>
          </a:ln>
        </p:spPr>
        <p:txBody>
          <a:bodyPr lIns="91425" tIns="91425" rIns="91425" bIns="91425" anchor="t" anchorCtr="0">
            <a:noAutofit/>
          </a:bodyPr>
          <a:lstStyle/>
          <a:p>
            <a:pPr lvl="0">
              <a:spcBef>
                <a:spcPts val="0"/>
              </a:spcBef>
              <a:buNone/>
            </a:pPr>
            <a:endParaRPr/>
          </a:p>
        </p:txBody>
      </p:sp>
      <p:pic>
        <p:nvPicPr>
          <p:cNvPr id="669" name="Shape 669" descr="Portrait of Roger Taney"/>
          <p:cNvPicPr preferRelativeResize="0"/>
          <p:nvPr/>
        </p:nvPicPr>
        <p:blipFill rotWithShape="1">
          <a:blip r:embed="rId3">
            <a:alphaModFix/>
          </a:blip>
          <a:srcRect/>
          <a:stretch/>
        </p:blipFill>
        <p:spPr>
          <a:xfrm>
            <a:off x="5235049" y="1420049"/>
            <a:ext cx="3143400" cy="33651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Shape 674"/>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None/>
            </a:pPr>
            <a:r>
              <a:rPr lang="en"/>
              <a:t>How can you “undo” a Supreme Court ruling?</a:t>
            </a:r>
          </a:p>
        </p:txBody>
      </p:sp>
      <p:sp>
        <p:nvSpPr>
          <p:cNvPr id="675" name="Shape 675"/>
          <p:cNvSpPr txBox="1">
            <a:spLocks noGrp="1"/>
          </p:cNvSpPr>
          <p:nvPr>
            <p:ph type="body" idx="1"/>
          </p:nvPr>
        </p:nvSpPr>
        <p:spPr>
          <a:xfrm>
            <a:off x="628650" y="1369218"/>
            <a:ext cx="7886700" cy="3263400"/>
          </a:xfrm>
          <a:prstGeom prst="rect">
            <a:avLst/>
          </a:prstGeom>
        </p:spPr>
        <p:txBody>
          <a:bodyPr lIns="68575" tIns="68575" rIns="68575" bIns="68575" anchor="t" anchorCtr="0">
            <a:noAutofit/>
          </a:bodyPr>
          <a:lstStyle/>
          <a:p>
            <a:pPr lvl="0">
              <a:spcBef>
                <a:spcPts val="0"/>
              </a:spcBef>
              <a:buNone/>
            </a:pP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Shape 681"/>
          <p:cNvSpPr txBox="1">
            <a:spLocks noGrp="1"/>
          </p:cNvSpPr>
          <p:nvPr>
            <p:ph type="ctrTitle"/>
          </p:nvPr>
        </p:nvSpPr>
        <p:spPr>
          <a:xfrm>
            <a:off x="157766" y="289774"/>
            <a:ext cx="3242255" cy="507457"/>
          </a:xfrm>
          <a:prstGeom prst="rect">
            <a:avLst/>
          </a:prstGeom>
          <a:noFill/>
          <a:ln>
            <a:noFill/>
          </a:ln>
        </p:spPr>
        <p:txBody>
          <a:bodyPr lIns="68575" tIns="34275" rIns="68575" bIns="34275" anchor="b" anchorCtr="0">
            <a:noAutofit/>
          </a:bodyPr>
          <a:lstStyle/>
          <a:p>
            <a:pPr marL="0" marR="0" lvl="0" indent="0" algn="ctr" rtl="0">
              <a:lnSpc>
                <a:spcPct val="90000"/>
              </a:lnSpc>
              <a:spcBef>
                <a:spcPts val="0"/>
              </a:spcBef>
              <a:buClr>
                <a:schemeClr val="dk1"/>
              </a:buClr>
              <a:buSzPct val="25000"/>
              <a:buFont typeface="Times New Roman"/>
              <a:buNone/>
            </a:pPr>
            <a:r>
              <a:rPr lang="en" sz="3600" b="1" i="0" u="none" strike="noStrike" cap="none">
                <a:solidFill>
                  <a:schemeClr val="dk1"/>
                </a:solidFill>
                <a:latin typeface="Times New Roman"/>
                <a:ea typeface="Times New Roman"/>
                <a:cs typeface="Times New Roman"/>
                <a:sym typeface="Times New Roman"/>
              </a:rPr>
              <a:t>July 28, 1868</a:t>
            </a:r>
          </a:p>
        </p:txBody>
      </p:sp>
      <p:sp>
        <p:nvSpPr>
          <p:cNvPr id="682" name="Shape 682"/>
          <p:cNvSpPr txBox="1">
            <a:spLocks noGrp="1"/>
          </p:cNvSpPr>
          <p:nvPr>
            <p:ph type="subTitle" idx="1"/>
          </p:nvPr>
        </p:nvSpPr>
        <p:spPr>
          <a:xfrm>
            <a:off x="4897100" y="1891524"/>
            <a:ext cx="3751500" cy="2904600"/>
          </a:xfrm>
          <a:prstGeom prst="rect">
            <a:avLst/>
          </a:prstGeom>
          <a:noFill/>
          <a:ln>
            <a:noFill/>
          </a:ln>
        </p:spPr>
        <p:txBody>
          <a:bodyPr lIns="68575" tIns="34275" rIns="68575" bIns="34275"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 sz="2400"/>
              <a:t>It affirmed that all people born or naturalized in the U.S. are</a:t>
            </a:r>
            <a:r>
              <a:rPr lang="en" sz="2400" b="0" i="0" u="none" strike="noStrike" cap="none">
                <a:solidFill>
                  <a:schemeClr val="dk1"/>
                </a:solidFill>
                <a:latin typeface="Calibri"/>
                <a:ea typeface="Calibri"/>
                <a:cs typeface="Calibri"/>
                <a:sym typeface="Calibri"/>
              </a:rPr>
              <a:t> citizens of the </a:t>
            </a:r>
            <a:r>
              <a:rPr lang="en" sz="2400"/>
              <a:t>U.S.</a:t>
            </a:r>
            <a:r>
              <a:rPr lang="en" sz="2400" b="0" i="0" u="none" strike="noStrike" cap="none">
                <a:solidFill>
                  <a:schemeClr val="dk1"/>
                </a:solidFill>
                <a:latin typeface="Calibri"/>
                <a:ea typeface="Calibri"/>
                <a:cs typeface="Calibri"/>
                <a:sym typeface="Calibri"/>
              </a:rPr>
              <a:t> and </a:t>
            </a:r>
            <a:r>
              <a:rPr lang="en" sz="2400"/>
              <a:t>of the state where they live.  It also stated principles of citizens’ rights that have continued to be important for many people, not only racial minorities.</a:t>
            </a:r>
          </a:p>
          <a:p>
            <a:pPr marL="0" marR="0" lvl="0" indent="0" algn="ctr" rtl="0">
              <a:lnSpc>
                <a:spcPct val="90000"/>
              </a:lnSpc>
              <a:spcBef>
                <a:spcPts val="800"/>
              </a:spcBef>
              <a:buClr>
                <a:schemeClr val="dk1"/>
              </a:buClr>
              <a:buSzPct val="25000"/>
              <a:buFont typeface="Arial"/>
              <a:buNone/>
            </a:pPr>
            <a:r>
              <a:rPr lang="en" sz="900" b="0" i="0" u="none" strike="noStrike" cap="none">
                <a:solidFill>
                  <a:schemeClr val="dk1"/>
                </a:solidFill>
                <a:latin typeface="Calibri"/>
                <a:ea typeface="Calibri"/>
                <a:cs typeface="Calibri"/>
                <a:sym typeface="Calibri"/>
              </a:rPr>
              <a:t/>
            </a:r>
            <a:br>
              <a:rPr lang="en" sz="900" b="0" i="0" u="none" strike="noStrike" cap="none">
                <a:solidFill>
                  <a:schemeClr val="dk1"/>
                </a:solidFill>
                <a:latin typeface="Calibri"/>
                <a:ea typeface="Calibri"/>
                <a:cs typeface="Calibri"/>
                <a:sym typeface="Calibri"/>
              </a:rPr>
            </a:br>
            <a:endParaRPr lang="en" sz="900" b="0" i="0" u="none" strike="noStrike" cap="none">
              <a:solidFill>
                <a:schemeClr val="dk1"/>
              </a:solidFill>
              <a:latin typeface="Calibri"/>
              <a:ea typeface="Calibri"/>
              <a:cs typeface="Calibri"/>
              <a:sym typeface="Calibri"/>
            </a:endParaRPr>
          </a:p>
        </p:txBody>
      </p:sp>
      <p:sp>
        <p:nvSpPr>
          <p:cNvPr id="683" name="Shape 683"/>
          <p:cNvSpPr txBox="1"/>
          <p:nvPr/>
        </p:nvSpPr>
        <p:spPr>
          <a:xfrm>
            <a:off x="1410237" y="598867"/>
            <a:ext cx="7456867" cy="1292661"/>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1400" b="0" i="0" u="none" strike="noStrike" cap="none">
                <a:solidFill>
                  <a:schemeClr val="dk1"/>
                </a:solidFill>
                <a:latin typeface="Calibri"/>
                <a:ea typeface="Calibri"/>
                <a:cs typeface="Calibri"/>
                <a:sym typeface="Calibri"/>
              </a:rPr>
              <a:t/>
            </a:r>
            <a:br>
              <a:rPr lang="en" sz="1400" b="0" i="0" u="none" strike="noStrike" cap="none">
                <a:solidFill>
                  <a:schemeClr val="dk1"/>
                </a:solidFill>
                <a:latin typeface="Calibri"/>
                <a:ea typeface="Calibri"/>
                <a:cs typeface="Calibri"/>
                <a:sym typeface="Calibri"/>
              </a:rPr>
            </a:br>
            <a:r>
              <a:rPr lang="en" sz="3300" b="0" i="0" u="none" strike="noStrike" cap="none">
                <a:solidFill>
                  <a:schemeClr val="dk1"/>
                </a:solidFill>
                <a:latin typeface="Calibri"/>
                <a:ea typeface="Calibri"/>
                <a:cs typeface="Calibri"/>
                <a:sym typeface="Calibri"/>
              </a:rPr>
              <a:t>14</a:t>
            </a:r>
            <a:r>
              <a:rPr lang="en" sz="3300" b="0" i="0" u="none" strike="noStrike" cap="none" baseline="30000">
                <a:solidFill>
                  <a:schemeClr val="dk1"/>
                </a:solidFill>
                <a:latin typeface="Calibri"/>
                <a:ea typeface="Calibri"/>
                <a:cs typeface="Calibri"/>
                <a:sym typeface="Calibri"/>
              </a:rPr>
              <a:t>th</a:t>
            </a:r>
            <a:r>
              <a:rPr lang="en" sz="3300" b="0" i="0" u="none" strike="noStrike" cap="none">
                <a:solidFill>
                  <a:schemeClr val="dk1"/>
                </a:solidFill>
                <a:latin typeface="Calibri"/>
                <a:ea typeface="Calibri"/>
                <a:cs typeface="Calibri"/>
                <a:sym typeface="Calibri"/>
              </a:rPr>
              <a:t> Amendment to the U.S. Constitution </a:t>
            </a:r>
          </a:p>
          <a:p>
            <a:pPr marL="0" marR="0" lvl="0" indent="0" algn="l" rtl="0">
              <a:spcBef>
                <a:spcPts val="0"/>
              </a:spcBef>
              <a:buSzPct val="25000"/>
              <a:buNone/>
            </a:pPr>
            <a:r>
              <a:rPr lang="en" sz="3300">
                <a:solidFill>
                  <a:schemeClr val="dk1"/>
                </a:solidFill>
                <a:latin typeface="Calibri"/>
                <a:ea typeface="Calibri"/>
                <a:cs typeface="Calibri"/>
                <a:sym typeface="Calibri"/>
              </a:rPr>
              <a:t>  </a:t>
            </a:r>
            <a:r>
              <a:rPr lang="en" sz="3300" b="0" i="0" u="none" strike="noStrike" cap="none">
                <a:solidFill>
                  <a:schemeClr val="dk1"/>
                </a:solidFill>
                <a:latin typeface="Calibri"/>
                <a:ea typeface="Calibri"/>
                <a:cs typeface="Calibri"/>
                <a:sym typeface="Calibri"/>
              </a:rPr>
              <a:t>is ratified </a:t>
            </a:r>
          </a:p>
        </p:txBody>
      </p:sp>
      <p:pic>
        <p:nvPicPr>
          <p:cNvPr id="684" name="Shape 684"/>
          <p:cNvPicPr preferRelativeResize="0"/>
          <p:nvPr/>
        </p:nvPicPr>
        <p:blipFill rotWithShape="1">
          <a:blip r:embed="rId3">
            <a:alphaModFix/>
          </a:blip>
          <a:srcRect/>
          <a:stretch/>
        </p:blipFill>
        <p:spPr>
          <a:xfrm>
            <a:off x="332983" y="2047741"/>
            <a:ext cx="4438639" cy="30060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Shape 690"/>
          <p:cNvSpPr txBox="1"/>
          <p:nvPr/>
        </p:nvSpPr>
        <p:spPr>
          <a:xfrm rot="10800000" flipH="1">
            <a:off x="2539587" y="3470805"/>
            <a:ext cx="5605529" cy="1047666"/>
          </a:xfrm>
          <a:prstGeom prst="rect">
            <a:avLst/>
          </a:prstGeom>
          <a:noFill/>
          <a:ln>
            <a:noFill/>
          </a:ln>
        </p:spPr>
        <p:txBody>
          <a:bodyPr lIns="68575" tIns="34275" rIns="68575" bIns="34275" anchor="b" anchorCtr="0">
            <a:noAutofit/>
          </a:bodyPr>
          <a:lstStyle/>
          <a:p>
            <a:pPr marL="0" marR="0" lvl="0" indent="0" algn="ctr" rtl="0">
              <a:lnSpc>
                <a:spcPct val="90000"/>
              </a:lnSpc>
              <a:spcBef>
                <a:spcPts val="0"/>
              </a:spcBef>
              <a:buClr>
                <a:schemeClr val="dk1"/>
              </a:buClr>
              <a:buFont typeface="Calibri"/>
              <a:buNone/>
            </a:pPr>
            <a:endParaRPr sz="4500" b="0" i="0" u="none" strike="noStrike" cap="none">
              <a:solidFill>
                <a:schemeClr val="dk1"/>
              </a:solidFill>
              <a:latin typeface="Calibri"/>
              <a:ea typeface="Calibri"/>
              <a:cs typeface="Calibri"/>
              <a:sym typeface="Calibri"/>
            </a:endParaRPr>
          </a:p>
        </p:txBody>
      </p:sp>
      <p:sp>
        <p:nvSpPr>
          <p:cNvPr id="691" name="Shape 691"/>
          <p:cNvSpPr txBox="1">
            <a:spLocks noGrp="1"/>
          </p:cNvSpPr>
          <p:nvPr>
            <p:ph type="title"/>
          </p:nvPr>
        </p:nvSpPr>
        <p:spPr>
          <a:xfrm>
            <a:off x="218799" y="848971"/>
            <a:ext cx="3364505" cy="994172"/>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Calibri"/>
              <a:buNone/>
            </a:pPr>
            <a:r>
              <a:rPr lang="en" sz="3300" b="0" i="0" u="none" strike="noStrike" cap="none">
                <a:solidFill>
                  <a:schemeClr val="dk1"/>
                </a:solidFill>
                <a:latin typeface="Calibri"/>
                <a:ea typeface="Calibri"/>
                <a:cs typeface="Calibri"/>
                <a:sym typeface="Calibri"/>
              </a:rPr>
              <a:t>African</a:t>
            </a:r>
            <a:r>
              <a:rPr lang="en"/>
              <a:t> </a:t>
            </a:r>
            <a:r>
              <a:rPr lang="en" sz="3300" b="0" i="0" u="none" strike="noStrike" cap="none">
                <a:solidFill>
                  <a:schemeClr val="dk1"/>
                </a:solidFill>
                <a:latin typeface="Calibri"/>
                <a:ea typeface="Calibri"/>
                <a:cs typeface="Calibri"/>
                <a:sym typeface="Calibri"/>
              </a:rPr>
              <a:t>Americans</a:t>
            </a:r>
            <a:br>
              <a:rPr lang="en" sz="3300" b="0" i="0" u="none" strike="noStrike" cap="none">
                <a:solidFill>
                  <a:schemeClr val="dk1"/>
                </a:solidFill>
                <a:latin typeface="Calibri"/>
                <a:ea typeface="Calibri"/>
                <a:cs typeface="Calibri"/>
                <a:sym typeface="Calibri"/>
              </a:rPr>
            </a:br>
            <a:r>
              <a:rPr lang="en" sz="3300" b="0" i="0" u="none" strike="noStrike" cap="none">
                <a:solidFill>
                  <a:schemeClr val="dk1"/>
                </a:solidFill>
                <a:latin typeface="Calibri"/>
                <a:ea typeface="Calibri"/>
                <a:cs typeface="Calibri"/>
                <a:sym typeface="Calibri"/>
              </a:rPr>
              <a:t>In Office </a:t>
            </a:r>
          </a:p>
        </p:txBody>
      </p:sp>
      <p:sp>
        <p:nvSpPr>
          <p:cNvPr id="692" name="Shape 692"/>
          <p:cNvSpPr txBox="1">
            <a:spLocks noGrp="1"/>
          </p:cNvSpPr>
          <p:nvPr>
            <p:ph type="body" idx="1"/>
          </p:nvPr>
        </p:nvSpPr>
        <p:spPr>
          <a:xfrm>
            <a:off x="218800" y="1919349"/>
            <a:ext cx="4242000" cy="3224100"/>
          </a:xfrm>
          <a:prstGeom prst="rect">
            <a:avLst/>
          </a:prstGeom>
          <a:noFill/>
          <a:ln>
            <a:noFill/>
          </a:ln>
        </p:spPr>
        <p:txBody>
          <a:bodyPr lIns="68575" tIns="34275" rIns="68575" bIns="34275"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 sz="2100" b="0" i="0" u="none" strike="noStrike" cap="none">
                <a:solidFill>
                  <a:schemeClr val="dk1"/>
                </a:solidFill>
                <a:latin typeface="Calibri"/>
                <a:ea typeface="Calibri"/>
                <a:cs typeface="Calibri"/>
                <a:sym typeface="Calibri"/>
              </a:rPr>
              <a:t>During Reconstruction, </a:t>
            </a:r>
            <a:r>
              <a:rPr lang="en"/>
              <a:t>as elections were conducted under the control of federal authorities and black men were allowed to vote, a number of </a:t>
            </a:r>
          </a:p>
          <a:p>
            <a:pPr marL="0" marR="0" lvl="0" indent="0" algn="l" rtl="0">
              <a:lnSpc>
                <a:spcPct val="90000"/>
              </a:lnSpc>
              <a:spcBef>
                <a:spcPts val="0"/>
              </a:spcBef>
              <a:spcAft>
                <a:spcPts val="0"/>
              </a:spcAft>
              <a:buClr>
                <a:schemeClr val="dk1"/>
              </a:buClr>
              <a:buSzPct val="25000"/>
              <a:buFont typeface="Arial"/>
              <a:buNone/>
            </a:pPr>
            <a:r>
              <a:rPr lang="en" sz="2100" b="0" i="0" u="none" strike="noStrike" cap="none">
                <a:solidFill>
                  <a:schemeClr val="dk1"/>
                </a:solidFill>
                <a:latin typeface="Calibri"/>
                <a:ea typeface="Calibri"/>
                <a:cs typeface="Calibri"/>
                <a:sym typeface="Calibri"/>
              </a:rPr>
              <a:t>African-American men </a:t>
            </a:r>
            <a:r>
              <a:rPr lang="en"/>
              <a:t>we</a:t>
            </a:r>
            <a:r>
              <a:rPr lang="en" sz="2100" b="0" i="0" u="none" strike="noStrike" cap="none">
                <a:solidFill>
                  <a:schemeClr val="dk1"/>
                </a:solidFill>
                <a:latin typeface="Calibri"/>
                <a:ea typeface="Calibri"/>
                <a:cs typeface="Calibri"/>
                <a:sym typeface="Calibri"/>
              </a:rPr>
              <a:t>re elected </a:t>
            </a:r>
            <a:r>
              <a:rPr lang="en"/>
              <a:t> </a:t>
            </a:r>
          </a:p>
          <a:p>
            <a:pPr marL="0" marR="0" lvl="0" indent="0" algn="l" rtl="0">
              <a:lnSpc>
                <a:spcPct val="90000"/>
              </a:lnSpc>
              <a:spcBef>
                <a:spcPts val="800"/>
              </a:spcBef>
              <a:spcAft>
                <a:spcPts val="0"/>
              </a:spcAft>
              <a:buClr>
                <a:schemeClr val="dk1"/>
              </a:buClr>
              <a:buSzPct val="25000"/>
              <a:buFont typeface="Arial"/>
              <a:buNone/>
            </a:pPr>
            <a:r>
              <a:rPr lang="en"/>
              <a:t>(or appointed) to </a:t>
            </a:r>
            <a:r>
              <a:rPr lang="en" sz="2100" b="0" i="0" u="none" strike="noStrike" cap="none">
                <a:solidFill>
                  <a:schemeClr val="dk1"/>
                </a:solidFill>
                <a:latin typeface="Calibri"/>
                <a:ea typeface="Calibri"/>
                <a:cs typeface="Calibri"/>
                <a:sym typeface="Calibri"/>
              </a:rPr>
              <a:t>local, state and/or</a:t>
            </a:r>
          </a:p>
          <a:p>
            <a:pPr marL="0" marR="0" lvl="0" indent="0" algn="l" rtl="0">
              <a:lnSpc>
                <a:spcPct val="90000"/>
              </a:lnSpc>
              <a:spcBef>
                <a:spcPts val="800"/>
              </a:spcBef>
              <a:spcAft>
                <a:spcPts val="0"/>
              </a:spcAft>
              <a:buClr>
                <a:schemeClr val="dk1"/>
              </a:buClr>
              <a:buSzPct val="25000"/>
              <a:buFont typeface="Arial"/>
              <a:buNone/>
            </a:pPr>
            <a:r>
              <a:rPr lang="en" sz="2100" b="0" i="0" u="none" strike="noStrike" cap="none">
                <a:solidFill>
                  <a:schemeClr val="dk1"/>
                </a:solidFill>
                <a:latin typeface="Calibri"/>
                <a:ea typeface="Calibri"/>
                <a:cs typeface="Calibri"/>
                <a:sym typeface="Calibri"/>
              </a:rPr>
              <a:t>national level public offices. </a:t>
            </a:r>
            <a:r>
              <a:rPr lang="en" sz="1100"/>
              <a:t> </a:t>
            </a:r>
            <a:r>
              <a:rPr lang="en" sz="2100" b="0" i="0" u="none" strike="noStrike" cap="none">
                <a:solidFill>
                  <a:schemeClr val="dk1"/>
                </a:solidFill>
                <a:latin typeface="Calibri"/>
                <a:ea typeface="Calibri"/>
                <a:cs typeface="Calibri"/>
                <a:sym typeface="Calibri"/>
              </a:rPr>
              <a:t>Some served in Congress</a:t>
            </a:r>
            <a:r>
              <a:rPr lang="en" sz="1100"/>
              <a:t> </a:t>
            </a:r>
            <a:r>
              <a:rPr lang="en" sz="2100" b="0" i="0" u="none" strike="noStrike" cap="none">
                <a:solidFill>
                  <a:schemeClr val="dk1"/>
                </a:solidFill>
                <a:latin typeface="Calibri"/>
                <a:ea typeface="Calibri"/>
                <a:cs typeface="Calibri"/>
                <a:sym typeface="Calibri"/>
              </a:rPr>
              <a:t>as a U.S. Senator or U.S. Representative. </a:t>
            </a:r>
          </a:p>
        </p:txBody>
      </p:sp>
      <p:pic>
        <p:nvPicPr>
          <p:cNvPr id="693" name="Shape 693"/>
          <p:cNvPicPr preferRelativeResize="0"/>
          <p:nvPr/>
        </p:nvPicPr>
        <p:blipFill rotWithShape="1">
          <a:blip r:embed="rId3">
            <a:alphaModFix/>
          </a:blip>
          <a:srcRect/>
          <a:stretch/>
        </p:blipFill>
        <p:spPr>
          <a:xfrm>
            <a:off x="4667270" y="375443"/>
            <a:ext cx="3973809" cy="4404222"/>
          </a:xfrm>
          <a:prstGeom prst="rect">
            <a:avLst/>
          </a:prstGeom>
          <a:noFill/>
          <a:ln>
            <a:noFill/>
          </a:ln>
        </p:spPr>
      </p:pic>
      <p:sp>
        <p:nvSpPr>
          <p:cNvPr id="694" name="Shape 694"/>
          <p:cNvSpPr/>
          <p:nvPr/>
        </p:nvSpPr>
        <p:spPr>
          <a:xfrm>
            <a:off x="218799" y="195684"/>
            <a:ext cx="2127682" cy="577080"/>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300" b="1" i="0" u="none" strike="noStrike" cap="none">
                <a:solidFill>
                  <a:schemeClr val="dk1"/>
                </a:solidFill>
                <a:latin typeface="Calibri"/>
                <a:ea typeface="Calibri"/>
                <a:cs typeface="Calibri"/>
                <a:sym typeface="Calibri"/>
              </a:rPr>
              <a:t>1866-1877</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sp>
        <p:nvSpPr>
          <p:cNvPr id="699" name="Shape 699"/>
          <p:cNvSpPr txBox="1">
            <a:spLocks noGrp="1"/>
          </p:cNvSpPr>
          <p:nvPr>
            <p:ph type="title"/>
          </p:nvPr>
        </p:nvSpPr>
        <p:spPr>
          <a:xfrm>
            <a:off x="628650" y="273843"/>
            <a:ext cx="7886700" cy="994200"/>
          </a:xfrm>
          <a:prstGeom prst="rect">
            <a:avLst/>
          </a:prstGeom>
        </p:spPr>
        <p:txBody>
          <a:bodyPr lIns="68575" tIns="68575" rIns="68575" bIns="68575" anchor="ctr" anchorCtr="0">
            <a:noAutofit/>
          </a:bodyPr>
          <a:lstStyle/>
          <a:p>
            <a:pPr lvl="0">
              <a:spcBef>
                <a:spcPts val="0"/>
              </a:spcBef>
              <a:buNone/>
            </a:pPr>
            <a:r>
              <a:rPr lang="en"/>
              <a:t>But some people created obstacles to African American men voting...</a:t>
            </a:r>
          </a:p>
        </p:txBody>
      </p:sp>
      <p:sp>
        <p:nvSpPr>
          <p:cNvPr id="700" name="Shape 700"/>
          <p:cNvSpPr txBox="1">
            <a:spLocks noGrp="1"/>
          </p:cNvSpPr>
          <p:nvPr>
            <p:ph type="body" idx="1"/>
          </p:nvPr>
        </p:nvSpPr>
        <p:spPr>
          <a:xfrm>
            <a:off x="628650" y="1369225"/>
            <a:ext cx="7886700" cy="3498900"/>
          </a:xfrm>
          <a:prstGeom prst="rect">
            <a:avLst/>
          </a:prstGeom>
        </p:spPr>
        <p:txBody>
          <a:bodyPr lIns="68575" tIns="68575" rIns="68575" bIns="68575" anchor="t" anchorCtr="0">
            <a:noAutofit/>
          </a:bodyPr>
          <a:lstStyle/>
          <a:p>
            <a:pPr marL="457200" lvl="0" indent="-228600" rtl="0">
              <a:spcBef>
                <a:spcPts val="0"/>
              </a:spcBef>
            </a:pPr>
            <a:r>
              <a:rPr lang="en"/>
              <a:t>Intimidation at the polls</a:t>
            </a:r>
          </a:p>
          <a:p>
            <a:pPr marL="0" lvl="0" indent="0" rtl="0">
              <a:spcBef>
                <a:spcPts val="0"/>
              </a:spcBef>
              <a:buNone/>
            </a:pPr>
            <a:endParaRPr/>
          </a:p>
          <a:p>
            <a:pPr marL="457200" lvl="0" indent="-228600" rtl="0">
              <a:spcBef>
                <a:spcPts val="0"/>
              </a:spcBef>
            </a:pPr>
            <a:r>
              <a:rPr lang="en"/>
              <a:t>Telling African Americans who</a:t>
            </a:r>
          </a:p>
          <a:p>
            <a:pPr marL="0" lvl="0" indent="0" rtl="0">
              <a:spcBef>
                <a:spcPts val="0"/>
              </a:spcBef>
              <a:buNone/>
            </a:pPr>
            <a:r>
              <a:rPr lang="en"/>
              <a:t>	  or what to vote for</a:t>
            </a:r>
          </a:p>
          <a:p>
            <a:pPr marL="0" lvl="0" indent="0" rtl="0">
              <a:spcBef>
                <a:spcPts val="0"/>
              </a:spcBef>
              <a:buNone/>
            </a:pPr>
            <a:endParaRPr/>
          </a:p>
          <a:p>
            <a:pPr marL="457200" lvl="0" indent="-228600" rtl="0">
              <a:spcBef>
                <a:spcPts val="0"/>
              </a:spcBef>
            </a:pPr>
            <a:r>
              <a:rPr lang="en"/>
              <a:t>Threatening violence to people, </a:t>
            </a:r>
          </a:p>
          <a:p>
            <a:pPr marL="457200" lvl="0" rtl="0">
              <a:spcBef>
                <a:spcPts val="0"/>
              </a:spcBef>
              <a:buNone/>
            </a:pPr>
            <a:r>
              <a:rPr lang="en"/>
              <a:t>	jobs, property if they opposed</a:t>
            </a:r>
          </a:p>
          <a:p>
            <a:pPr marL="0" lvl="0" indent="0" rtl="0">
              <a:spcBef>
                <a:spcPts val="0"/>
              </a:spcBef>
              <a:buNone/>
            </a:pPr>
            <a:r>
              <a:rPr lang="en"/>
              <a:t>        or disregarded whites </a:t>
            </a:r>
          </a:p>
        </p:txBody>
      </p:sp>
      <p:pic>
        <p:nvPicPr>
          <p:cNvPr id="701" name="Shape 701" descr="This Is A White Man's Government"/>
          <p:cNvPicPr preferRelativeResize="0">
            <a:picLocks noGrp="1"/>
          </p:cNvPicPr>
          <p:nvPr>
            <p:ph type="body" idx="1"/>
          </p:nvPr>
        </p:nvPicPr>
        <p:blipFill rotWithShape="1">
          <a:blip r:embed="rId3">
            <a:alphaModFix/>
          </a:blip>
          <a:srcRect l="17167" t="10670" r="16704" b="13330"/>
          <a:stretch/>
        </p:blipFill>
        <p:spPr>
          <a:xfrm>
            <a:off x="5128425" y="837325"/>
            <a:ext cx="3565500" cy="40308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sp>
        <p:nvSpPr>
          <p:cNvPr id="706" name="Shape 706"/>
          <p:cNvSpPr txBox="1">
            <a:spLocks noGrp="1"/>
          </p:cNvSpPr>
          <p:nvPr>
            <p:ph type="title"/>
          </p:nvPr>
        </p:nvSpPr>
        <p:spPr>
          <a:xfrm>
            <a:off x="0" y="0"/>
            <a:ext cx="6355724" cy="1728989"/>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Calibri"/>
              <a:buNone/>
            </a:pPr>
            <a:r>
              <a:rPr lang="en" sz="3600" b="1" i="0" u="none" strike="noStrike" cap="none">
                <a:solidFill>
                  <a:schemeClr val="dk1"/>
                </a:solidFill>
                <a:latin typeface="Calibri"/>
                <a:ea typeface="Calibri"/>
                <a:cs typeface="Calibri"/>
                <a:sym typeface="Calibri"/>
              </a:rPr>
              <a:t>1870 - T</a:t>
            </a:r>
            <a:r>
              <a:rPr lang="en" sz="3300" b="1" i="0" u="none" strike="noStrike" cap="none">
                <a:solidFill>
                  <a:schemeClr val="dk1"/>
                </a:solidFill>
                <a:latin typeface="Calibri"/>
                <a:ea typeface="Calibri"/>
                <a:cs typeface="Calibri"/>
                <a:sym typeface="Calibri"/>
              </a:rPr>
              <a:t>he Fifteenth Amendment</a:t>
            </a:r>
          </a:p>
        </p:txBody>
      </p:sp>
      <p:sp>
        <p:nvSpPr>
          <p:cNvPr id="707" name="Shape 707"/>
          <p:cNvSpPr txBox="1">
            <a:spLocks noGrp="1"/>
          </p:cNvSpPr>
          <p:nvPr>
            <p:ph type="body" idx="1"/>
          </p:nvPr>
        </p:nvSpPr>
        <p:spPr>
          <a:xfrm>
            <a:off x="85661" y="795152"/>
            <a:ext cx="6306750" cy="4172755"/>
          </a:xfrm>
          <a:prstGeom prst="rect">
            <a:avLst/>
          </a:prstGeom>
          <a:noFill/>
          <a:ln>
            <a:noFill/>
          </a:ln>
        </p:spPr>
        <p:txBody>
          <a:bodyPr lIns="68575" tIns="34275" rIns="68575" bIns="34275" anchor="t" anchorCtr="0">
            <a:noAutofit/>
          </a:bodyPr>
          <a:lstStyle/>
          <a:p>
            <a:pPr marL="0" marR="0" lvl="0" indent="0" algn="l" rtl="0">
              <a:lnSpc>
                <a:spcPct val="90000"/>
              </a:lnSpc>
              <a:spcBef>
                <a:spcPts val="0"/>
              </a:spcBef>
              <a:spcAft>
                <a:spcPts val="0"/>
              </a:spcAft>
              <a:buClr>
                <a:schemeClr val="dk1"/>
              </a:buClr>
              <a:buSzPct val="25000"/>
              <a:buFont typeface="Arial"/>
              <a:buNone/>
            </a:pPr>
            <a:endParaRPr sz="27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endParaRPr sz="27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r>
              <a:rPr lang="en" sz="2700" b="0" i="0" u="none" strike="noStrike" cap="none">
                <a:solidFill>
                  <a:schemeClr val="dk1"/>
                </a:solidFill>
                <a:latin typeface="Calibri"/>
                <a:ea typeface="Calibri"/>
                <a:cs typeface="Calibri"/>
                <a:sym typeface="Calibri"/>
              </a:rPr>
              <a:t>The Fifteenth Amendment says US citizens cannot be denied the right to vote based on color, race, or previous condition of servitude. </a:t>
            </a:r>
          </a:p>
          <a:p>
            <a:pPr marL="0" marR="0" lvl="0" indent="0" algn="l" rtl="0">
              <a:lnSpc>
                <a:spcPct val="90000"/>
              </a:lnSpc>
              <a:spcBef>
                <a:spcPts val="800"/>
              </a:spcBef>
              <a:spcAft>
                <a:spcPts val="0"/>
              </a:spcAft>
              <a:buClr>
                <a:schemeClr val="dk1"/>
              </a:buClr>
              <a:buSzPct val="25000"/>
              <a:buFont typeface="Arial"/>
              <a:buNone/>
            </a:pPr>
            <a:endParaRPr sz="27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r>
              <a:rPr lang="en" sz="2700" b="0" i="0" u="none" strike="noStrike" cap="none">
                <a:solidFill>
                  <a:schemeClr val="dk1"/>
                </a:solidFill>
                <a:latin typeface="Calibri"/>
                <a:ea typeface="Calibri"/>
                <a:cs typeface="Calibri"/>
                <a:sym typeface="Calibri"/>
              </a:rPr>
              <a:t>The Fifteenth Amendment was officially ratified by the states in February of 1870. </a:t>
            </a:r>
          </a:p>
          <a:p>
            <a:pPr marL="0" marR="0" lvl="0" indent="0" algn="l" rtl="0">
              <a:lnSpc>
                <a:spcPct val="90000"/>
              </a:lnSpc>
              <a:spcBef>
                <a:spcPts val="800"/>
              </a:spcBef>
              <a:spcAft>
                <a:spcPts val="0"/>
              </a:spcAft>
              <a:buClr>
                <a:schemeClr val="dk1"/>
              </a:buClr>
              <a:buSzPct val="25000"/>
              <a:buFont typeface="Arial"/>
              <a:buNone/>
            </a:pPr>
            <a:endParaRPr sz="2700" b="1" i="0" u="none" strike="noStrike" cap="none">
              <a:solidFill>
                <a:schemeClr val="dk1"/>
              </a:solidFill>
              <a:latin typeface="Calibri"/>
              <a:ea typeface="Calibri"/>
              <a:cs typeface="Calibri"/>
              <a:sym typeface="Calibri"/>
            </a:endParaRPr>
          </a:p>
          <a:p>
            <a:pPr marL="177800" marR="0" lvl="0" indent="-177800" algn="l" rtl="0">
              <a:lnSpc>
                <a:spcPct val="90000"/>
              </a:lnSpc>
              <a:spcBef>
                <a:spcPts val="800"/>
              </a:spcBef>
              <a:spcAft>
                <a:spcPts val="0"/>
              </a:spcAft>
              <a:buClr>
                <a:schemeClr val="dk1"/>
              </a:buClr>
              <a:buSzPct val="100000"/>
              <a:buFont typeface="Arial"/>
              <a:buNone/>
            </a:pPr>
            <a:endParaRPr sz="1800" b="0" i="0" u="none" strike="noStrike" cap="none">
              <a:solidFill>
                <a:schemeClr val="dk1"/>
              </a:solidFill>
              <a:latin typeface="Calibri"/>
              <a:ea typeface="Calibri"/>
              <a:cs typeface="Calibri"/>
              <a:sym typeface="Calibri"/>
            </a:endParaRPr>
          </a:p>
          <a:p>
            <a:pPr marL="0" marR="0" lvl="0" indent="0" algn="l" rtl="0">
              <a:lnSpc>
                <a:spcPct val="90000"/>
              </a:lnSpc>
              <a:spcBef>
                <a:spcPts val="800"/>
              </a:spcBef>
              <a:spcAft>
                <a:spcPts val="0"/>
              </a:spcAft>
              <a:buClr>
                <a:schemeClr val="dk1"/>
              </a:buClr>
              <a:buSzPct val="25000"/>
              <a:buFont typeface="Arial"/>
              <a:buNone/>
            </a:pPr>
            <a:endParaRPr sz="1500" b="1" i="0" u="none" strike="noStrike" cap="none">
              <a:solidFill>
                <a:schemeClr val="dk1"/>
              </a:solidFill>
              <a:latin typeface="Calibri"/>
              <a:ea typeface="Calibri"/>
              <a:cs typeface="Calibri"/>
              <a:sym typeface="Calibri"/>
            </a:endParaRPr>
          </a:p>
          <a:p>
            <a:pPr marL="0" marR="0" lvl="0" indent="0" algn="l" rtl="0">
              <a:lnSpc>
                <a:spcPct val="90000"/>
              </a:lnSpc>
              <a:spcBef>
                <a:spcPts val="800"/>
              </a:spcBef>
              <a:buClr>
                <a:schemeClr val="dk1"/>
              </a:buClr>
              <a:buSzPct val="25000"/>
              <a:buFont typeface="Arial"/>
              <a:buNone/>
            </a:pPr>
            <a:endParaRPr sz="1500" b="0" i="0" u="none" strike="noStrike" cap="none">
              <a:solidFill>
                <a:schemeClr val="dk1"/>
              </a:solidFill>
              <a:latin typeface="Calibri"/>
              <a:ea typeface="Calibri"/>
              <a:cs typeface="Calibri"/>
              <a:sym typeface="Calibri"/>
            </a:endParaRPr>
          </a:p>
        </p:txBody>
      </p:sp>
      <p:pic>
        <p:nvPicPr>
          <p:cNvPr id="708" name="Shape 708"/>
          <p:cNvPicPr preferRelativeResize="0"/>
          <p:nvPr/>
        </p:nvPicPr>
        <p:blipFill rotWithShape="1">
          <a:blip r:embed="rId3">
            <a:alphaModFix/>
          </a:blip>
          <a:srcRect/>
          <a:stretch/>
        </p:blipFill>
        <p:spPr>
          <a:xfrm>
            <a:off x="6390463" y="37993"/>
            <a:ext cx="2665926" cy="4122000"/>
          </a:xfrm>
          <a:prstGeom prst="rect">
            <a:avLst/>
          </a:prstGeom>
          <a:noFill/>
          <a:ln>
            <a:noFill/>
          </a:ln>
        </p:spPr>
      </p:pic>
      <p:sp>
        <p:nvSpPr>
          <p:cNvPr id="709" name="Shape 709"/>
          <p:cNvSpPr txBox="1"/>
          <p:nvPr/>
        </p:nvSpPr>
        <p:spPr>
          <a:xfrm>
            <a:off x="6478074" y="4159993"/>
            <a:ext cx="2543577" cy="807913"/>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1200" b="0" i="1" u="none" strike="noStrike" cap="none">
                <a:solidFill>
                  <a:schemeClr val="dk1"/>
                </a:solidFill>
                <a:latin typeface="Calibri"/>
                <a:ea typeface="Calibri"/>
                <a:cs typeface="Calibri"/>
                <a:sym typeface="Calibri"/>
              </a:rPr>
              <a:t>The First Vote by A. R. Waud</a:t>
            </a:r>
          </a:p>
          <a:p>
            <a:pPr marL="0" marR="0" lvl="0" indent="0" algn="l" rtl="0">
              <a:spcBef>
                <a:spcPts val="0"/>
              </a:spcBef>
              <a:buSzPct val="25000"/>
              <a:buNone/>
            </a:pPr>
            <a:r>
              <a:rPr lang="en" sz="1200">
                <a:solidFill>
                  <a:schemeClr val="dk1"/>
                </a:solidFill>
                <a:latin typeface="Calibri"/>
                <a:ea typeface="Calibri"/>
                <a:cs typeface="Calibri"/>
                <a:sym typeface="Calibri"/>
              </a:rPr>
              <a:t>This image depicts a line of African Americans exercising their new right and going to the polls to vote.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14"/>
        <p:cNvGrpSpPr/>
        <p:nvPr/>
      </p:nvGrpSpPr>
      <p:grpSpPr>
        <a:xfrm>
          <a:off x="0" y="0"/>
          <a:ext cx="0" cy="0"/>
          <a:chOff x="0" y="0"/>
          <a:chExt cx="0" cy="0"/>
        </a:xfrm>
      </p:grpSpPr>
      <p:sp>
        <p:nvSpPr>
          <p:cNvPr id="715" name="Shape 715"/>
          <p:cNvSpPr txBox="1">
            <a:spLocks noGrp="1"/>
          </p:cNvSpPr>
          <p:nvPr>
            <p:ph type="title"/>
          </p:nvPr>
        </p:nvSpPr>
        <p:spPr>
          <a:xfrm>
            <a:off x="836925" y="966023"/>
            <a:ext cx="6683765" cy="1180298"/>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Calibri"/>
              <a:buNone/>
            </a:pPr>
            <a:r>
              <a:rPr lang="en" sz="3000" b="0" i="0" u="none" strike="noStrike" cap="none">
                <a:solidFill>
                  <a:schemeClr val="dk1"/>
                </a:solidFill>
                <a:latin typeface="Calibri"/>
                <a:ea typeface="Calibri"/>
                <a:cs typeface="Calibri"/>
                <a:sym typeface="Calibri"/>
              </a:rPr>
              <a:t>Enforcement Acts</a:t>
            </a:r>
            <a:br>
              <a:rPr lang="en" sz="3000" b="0" i="0" u="none" strike="noStrike" cap="none">
                <a:solidFill>
                  <a:schemeClr val="dk1"/>
                </a:solidFill>
                <a:latin typeface="Calibri"/>
                <a:ea typeface="Calibri"/>
                <a:cs typeface="Calibri"/>
                <a:sym typeface="Calibri"/>
              </a:rPr>
            </a:br>
            <a:r>
              <a:rPr lang="en" sz="3000" b="0" i="0" u="none" strike="noStrike" cap="none">
                <a:solidFill>
                  <a:schemeClr val="dk1"/>
                </a:solidFill>
                <a:latin typeface="Calibri"/>
                <a:ea typeface="Calibri"/>
                <a:cs typeface="Calibri"/>
                <a:sym typeface="Calibri"/>
              </a:rPr>
              <a:t>and The Civil Rights </a:t>
            </a:r>
            <a:br>
              <a:rPr lang="en" sz="3000" b="0" i="0" u="none" strike="noStrike" cap="none">
                <a:solidFill>
                  <a:schemeClr val="dk1"/>
                </a:solidFill>
                <a:latin typeface="Calibri"/>
                <a:ea typeface="Calibri"/>
                <a:cs typeface="Calibri"/>
                <a:sym typeface="Calibri"/>
              </a:rPr>
            </a:br>
            <a:r>
              <a:rPr lang="en" sz="3000" b="0" i="0" u="none" strike="noStrike" cap="none">
                <a:solidFill>
                  <a:schemeClr val="dk1"/>
                </a:solidFill>
                <a:latin typeface="Calibri"/>
                <a:ea typeface="Calibri"/>
                <a:cs typeface="Calibri"/>
                <a:sym typeface="Calibri"/>
              </a:rPr>
              <a:t>Act of 1875</a:t>
            </a:r>
          </a:p>
        </p:txBody>
      </p:sp>
      <p:sp>
        <p:nvSpPr>
          <p:cNvPr id="716" name="Shape 716"/>
          <p:cNvSpPr txBox="1">
            <a:spLocks noGrp="1"/>
          </p:cNvSpPr>
          <p:nvPr>
            <p:ph type="body" idx="1"/>
          </p:nvPr>
        </p:nvSpPr>
        <p:spPr>
          <a:xfrm>
            <a:off x="1211349" y="3060327"/>
            <a:ext cx="6683700" cy="2190000"/>
          </a:xfrm>
          <a:prstGeom prst="rect">
            <a:avLst/>
          </a:prstGeom>
          <a:noFill/>
          <a:ln>
            <a:noFill/>
          </a:ln>
        </p:spPr>
        <p:txBody>
          <a:bodyPr lIns="68575" tIns="34275" rIns="68575" bIns="34275" anchor="t" anchorCtr="0">
            <a:noAutofit/>
          </a:bodyPr>
          <a:lstStyle/>
          <a:p>
            <a:pPr marL="0" marR="0" lvl="0" indent="0" algn="ctr" rtl="0">
              <a:lnSpc>
                <a:spcPct val="100000"/>
              </a:lnSpc>
              <a:spcBef>
                <a:spcPts val="0"/>
              </a:spcBef>
              <a:buClr>
                <a:schemeClr val="dk1"/>
              </a:buClr>
              <a:buSzPct val="25000"/>
              <a:buFont typeface="Arial"/>
              <a:buNone/>
            </a:pPr>
            <a:r>
              <a:rPr lang="en" sz="2600"/>
              <a:t>Congress passed three new laws,</a:t>
            </a:r>
            <a:r>
              <a:rPr lang="en" sz="2600" b="0" i="0" u="none" strike="noStrike" cap="none">
                <a:solidFill>
                  <a:schemeClr val="dk1"/>
                </a:solidFill>
                <a:latin typeface="Calibri"/>
                <a:ea typeface="Calibri"/>
                <a:cs typeface="Calibri"/>
                <a:sym typeface="Calibri"/>
              </a:rPr>
              <a:t> in order to protect African Americans from the Ku Klux Klan and from racial discrimination.  Unfortunately, the Supreme Court </a:t>
            </a:r>
            <a:r>
              <a:rPr lang="en" sz="2600"/>
              <a:t>soon undermined these laws, by declaring them unconstitutional.</a:t>
            </a:r>
          </a:p>
        </p:txBody>
      </p:sp>
      <p:sp>
        <p:nvSpPr>
          <p:cNvPr id="717" name="Shape 717"/>
          <p:cNvSpPr txBox="1"/>
          <p:nvPr/>
        </p:nvSpPr>
        <p:spPr>
          <a:xfrm>
            <a:off x="291026" y="211382"/>
            <a:ext cx="2177363" cy="484748"/>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2700" b="1" i="0" u="none" strike="noStrike" cap="none">
                <a:solidFill>
                  <a:schemeClr val="dk1"/>
                </a:solidFill>
                <a:latin typeface="Calibri"/>
                <a:ea typeface="Calibri"/>
                <a:cs typeface="Calibri"/>
                <a:sym typeface="Calibri"/>
              </a:rPr>
              <a:t>1871-1875</a:t>
            </a:r>
          </a:p>
        </p:txBody>
      </p:sp>
      <p:pic>
        <p:nvPicPr>
          <p:cNvPr id="718" name="Shape 718" descr="Klan rally in Lake Zurich"/>
          <p:cNvPicPr preferRelativeResize="0"/>
          <p:nvPr/>
        </p:nvPicPr>
        <p:blipFill rotWithShape="1">
          <a:blip r:embed="rId3">
            <a:alphaModFix/>
          </a:blip>
          <a:srcRect/>
          <a:stretch/>
        </p:blipFill>
        <p:spPr>
          <a:xfrm>
            <a:off x="4031964" y="211381"/>
            <a:ext cx="4855464" cy="2714697"/>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Shape 724"/>
          <p:cNvSpPr txBox="1">
            <a:spLocks noGrp="1"/>
          </p:cNvSpPr>
          <p:nvPr>
            <p:ph type="title"/>
          </p:nvPr>
        </p:nvSpPr>
        <p:spPr>
          <a:xfrm>
            <a:off x="628650" y="273843"/>
            <a:ext cx="7886700" cy="994172"/>
          </a:xfrm>
          <a:prstGeom prst="rect">
            <a:avLst/>
          </a:prstGeom>
          <a:noFill/>
          <a:ln>
            <a:noFill/>
          </a:ln>
        </p:spPr>
        <p:txBody>
          <a:bodyPr lIns="68575" tIns="34275" rIns="68575" bIns="34275" anchor="ctr" anchorCtr="0">
            <a:noAutofit/>
          </a:bodyPr>
          <a:lstStyle/>
          <a:p>
            <a:pPr marL="0" marR="0" lvl="0" indent="0" algn="ctr" rtl="0">
              <a:lnSpc>
                <a:spcPct val="90000"/>
              </a:lnSpc>
              <a:spcBef>
                <a:spcPts val="0"/>
              </a:spcBef>
              <a:buClr>
                <a:schemeClr val="dk1"/>
              </a:buClr>
              <a:buSzPct val="25000"/>
              <a:buFont typeface="Calibri"/>
              <a:buNone/>
            </a:pPr>
            <a:r>
              <a:rPr lang="en" sz="3300" b="0" i="0" u="none" strike="noStrike" cap="none">
                <a:solidFill>
                  <a:schemeClr val="dk1"/>
                </a:solidFill>
                <a:latin typeface="Calibri"/>
                <a:ea typeface="Calibri"/>
                <a:cs typeface="Calibri"/>
                <a:sym typeface="Calibri"/>
              </a:rPr>
              <a:t>End of </a:t>
            </a:r>
            <a:r>
              <a:rPr lang="en" sz="3600" b="0" i="0" u="none" strike="noStrike" cap="none">
                <a:solidFill>
                  <a:schemeClr val="dk1"/>
                </a:solidFill>
                <a:latin typeface="Calibri"/>
                <a:ea typeface="Calibri"/>
                <a:cs typeface="Calibri"/>
                <a:sym typeface="Calibri"/>
              </a:rPr>
              <a:t>Reconstruction</a:t>
            </a:r>
          </a:p>
        </p:txBody>
      </p:sp>
      <p:pic>
        <p:nvPicPr>
          <p:cNvPr id="725" name="Shape 725" descr="If the Troops Leave "/>
          <p:cNvPicPr preferRelativeResize="0"/>
          <p:nvPr/>
        </p:nvPicPr>
        <p:blipFill rotWithShape="1">
          <a:blip r:embed="rId3">
            <a:alphaModFix/>
          </a:blip>
          <a:srcRect/>
          <a:stretch/>
        </p:blipFill>
        <p:spPr>
          <a:xfrm>
            <a:off x="0" y="1155483"/>
            <a:ext cx="4268337" cy="3979860"/>
          </a:xfrm>
          <a:prstGeom prst="rect">
            <a:avLst/>
          </a:prstGeom>
          <a:noFill/>
          <a:ln>
            <a:noFill/>
          </a:ln>
        </p:spPr>
      </p:pic>
      <p:sp>
        <p:nvSpPr>
          <p:cNvPr id="726" name="Shape 726"/>
          <p:cNvSpPr txBox="1"/>
          <p:nvPr/>
        </p:nvSpPr>
        <p:spPr>
          <a:xfrm>
            <a:off x="4268337" y="1369218"/>
            <a:ext cx="4875663" cy="1084912"/>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300" b="0" i="0" u="none" strike="noStrike" cap="none">
                <a:solidFill>
                  <a:schemeClr val="dk1"/>
                </a:solidFill>
                <a:latin typeface="Calibri"/>
                <a:ea typeface="Calibri"/>
                <a:cs typeface="Calibri"/>
                <a:sym typeface="Calibri"/>
              </a:rPr>
              <a:t>President Hayes pulls all troops out </a:t>
            </a:r>
            <a:r>
              <a:rPr lang="en" sz="3300">
                <a:solidFill>
                  <a:schemeClr val="dk1"/>
                </a:solidFill>
                <a:latin typeface="Calibri"/>
                <a:ea typeface="Calibri"/>
                <a:cs typeface="Calibri"/>
                <a:sym typeface="Calibri"/>
              </a:rPr>
              <a:t>s</a:t>
            </a:r>
            <a:r>
              <a:rPr lang="en" sz="3300" b="0" i="0" u="none" strike="noStrike" cap="none">
                <a:solidFill>
                  <a:schemeClr val="dk1"/>
                </a:solidFill>
                <a:latin typeface="Calibri"/>
                <a:ea typeface="Calibri"/>
                <a:cs typeface="Calibri"/>
                <a:sym typeface="Calibri"/>
              </a:rPr>
              <a:t>outhern </a:t>
            </a:r>
            <a:r>
              <a:rPr lang="en" sz="3300">
                <a:solidFill>
                  <a:schemeClr val="dk1"/>
                </a:solidFill>
                <a:latin typeface="Calibri"/>
                <a:ea typeface="Calibri"/>
                <a:cs typeface="Calibri"/>
                <a:sym typeface="Calibri"/>
              </a:rPr>
              <a:t>s</a:t>
            </a:r>
            <a:r>
              <a:rPr lang="en" sz="3300" b="0" i="0" u="none" strike="noStrike" cap="none">
                <a:solidFill>
                  <a:schemeClr val="dk1"/>
                </a:solidFill>
                <a:latin typeface="Calibri"/>
                <a:ea typeface="Calibri"/>
                <a:cs typeface="Calibri"/>
                <a:sym typeface="Calibri"/>
              </a:rPr>
              <a:t>tates.</a:t>
            </a:r>
          </a:p>
        </p:txBody>
      </p:sp>
      <p:sp>
        <p:nvSpPr>
          <p:cNvPr id="727" name="Shape 727"/>
          <p:cNvSpPr txBox="1"/>
          <p:nvPr/>
        </p:nvSpPr>
        <p:spPr>
          <a:xfrm>
            <a:off x="4471149" y="2759400"/>
            <a:ext cx="4605000" cy="2384099"/>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000">
                <a:solidFill>
                  <a:schemeClr val="dk1"/>
                </a:solidFill>
                <a:latin typeface="Calibri"/>
                <a:ea typeface="Calibri"/>
                <a:cs typeface="Calibri"/>
                <a:sym typeface="Calibri"/>
              </a:rPr>
              <a:t>The KKK and other white supremacist groups continue to intimidate blacks into not exercising their rights.</a:t>
            </a:r>
          </a:p>
        </p:txBody>
      </p:sp>
      <p:sp>
        <p:nvSpPr>
          <p:cNvPr id="728" name="Shape 728"/>
          <p:cNvSpPr txBox="1"/>
          <p:nvPr/>
        </p:nvSpPr>
        <p:spPr>
          <a:xfrm>
            <a:off x="49469" y="426122"/>
            <a:ext cx="2084699" cy="577080"/>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300" b="1">
                <a:solidFill>
                  <a:schemeClr val="dk1"/>
                </a:solidFill>
                <a:latin typeface="Calibri"/>
                <a:ea typeface="Calibri"/>
                <a:cs typeface="Calibri"/>
                <a:sym typeface="Calibri"/>
              </a:rPr>
              <a:t>1877</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Shape 733"/>
          <p:cNvSpPr txBox="1">
            <a:spLocks noGrp="1"/>
          </p:cNvSpPr>
          <p:nvPr>
            <p:ph type="title"/>
          </p:nvPr>
        </p:nvSpPr>
        <p:spPr>
          <a:xfrm>
            <a:off x="249725" y="83000"/>
            <a:ext cx="8582700" cy="1064100"/>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dk1"/>
              </a:buClr>
              <a:buSzPct val="25000"/>
              <a:buFont typeface="Economica"/>
              <a:buNone/>
            </a:pPr>
            <a:r>
              <a:rPr lang="en" sz="3500">
                <a:latin typeface="Calibri"/>
                <a:ea typeface="Calibri"/>
                <a:cs typeface="Calibri"/>
                <a:sym typeface="Calibri"/>
              </a:rPr>
              <a:t>1873 - 1883     </a:t>
            </a:r>
            <a:r>
              <a:rPr lang="en" sz="3500" b="0" i="0" u="none" strike="noStrike" cap="none">
                <a:solidFill>
                  <a:schemeClr val="dk1"/>
                </a:solidFill>
                <a:latin typeface="Calibri"/>
                <a:ea typeface="Calibri"/>
                <a:cs typeface="Calibri"/>
                <a:sym typeface="Calibri"/>
              </a:rPr>
              <a:t>The Supreme Court </a:t>
            </a:r>
          </a:p>
          <a:p>
            <a:pPr marL="0" marR="0" lvl="0" indent="0" algn="l" rtl="0">
              <a:lnSpc>
                <a:spcPct val="100000"/>
              </a:lnSpc>
              <a:spcBef>
                <a:spcPts val="0"/>
              </a:spcBef>
              <a:spcAft>
                <a:spcPts val="0"/>
              </a:spcAft>
              <a:buClr>
                <a:schemeClr val="dk1"/>
              </a:buClr>
              <a:buSzPct val="25000"/>
              <a:buFont typeface="Economica"/>
              <a:buNone/>
            </a:pPr>
            <a:r>
              <a:rPr lang="en" sz="3500" b="0" i="0" u="none" strike="noStrike" cap="none">
                <a:solidFill>
                  <a:schemeClr val="dk1"/>
                </a:solidFill>
                <a:latin typeface="Calibri"/>
                <a:ea typeface="Calibri"/>
                <a:cs typeface="Calibri"/>
                <a:sym typeface="Calibri"/>
              </a:rPr>
              <a:t>narrowly interprets the 14th Ame</a:t>
            </a:r>
            <a:r>
              <a:rPr lang="en" sz="3500">
                <a:latin typeface="Calibri"/>
                <a:ea typeface="Calibri"/>
                <a:cs typeface="Calibri"/>
                <a:sym typeface="Calibri"/>
              </a:rPr>
              <a:t>ndment</a:t>
            </a:r>
          </a:p>
        </p:txBody>
      </p:sp>
      <p:sp>
        <p:nvSpPr>
          <p:cNvPr id="734" name="Shape 734"/>
          <p:cNvSpPr txBox="1"/>
          <p:nvPr/>
        </p:nvSpPr>
        <p:spPr>
          <a:xfrm>
            <a:off x="318150" y="1384650"/>
            <a:ext cx="4663200" cy="34560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Calibri"/>
              <a:buNone/>
            </a:pPr>
            <a:r>
              <a:rPr lang="en" sz="2400">
                <a:latin typeface="Calibri"/>
                <a:ea typeface="Calibri"/>
                <a:cs typeface="Calibri"/>
                <a:sym typeface="Calibri"/>
              </a:rPr>
              <a:t>The </a:t>
            </a:r>
            <a:r>
              <a:rPr lang="en" sz="2400" b="0" i="0" u="none" strike="noStrike" cap="none">
                <a:solidFill>
                  <a:srgbClr val="000000"/>
                </a:solidFill>
                <a:latin typeface="Calibri"/>
                <a:ea typeface="Calibri"/>
                <a:cs typeface="Calibri"/>
                <a:sym typeface="Calibri"/>
              </a:rPr>
              <a:t>Supreme Court, in a series of cases from 1873 through 1883, </a:t>
            </a:r>
            <a:r>
              <a:rPr lang="en" sz="2400">
                <a:latin typeface="Calibri"/>
                <a:ea typeface="Calibri"/>
                <a:cs typeface="Calibri"/>
                <a:sym typeface="Calibri"/>
              </a:rPr>
              <a:t>interpreted the Equal Protection Clause of the 14th Amendment to mean that while </a:t>
            </a:r>
            <a:r>
              <a:rPr lang="en" sz="2400" b="1">
                <a:latin typeface="Calibri"/>
                <a:ea typeface="Calibri"/>
                <a:cs typeface="Calibri"/>
                <a:sym typeface="Calibri"/>
              </a:rPr>
              <a:t>states </a:t>
            </a:r>
            <a:r>
              <a:rPr lang="en" sz="2400">
                <a:latin typeface="Calibri"/>
                <a:ea typeface="Calibri"/>
                <a:cs typeface="Calibri"/>
                <a:sym typeface="Calibri"/>
              </a:rPr>
              <a:t>could not discriminate against citizens, private individuals and companies could.</a:t>
            </a:r>
            <a:r>
              <a:rPr lang="en" sz="2400" b="0" i="0" u="none" strike="noStrike" cap="none">
                <a:solidFill>
                  <a:srgbClr val="000000"/>
                </a:solidFill>
                <a:latin typeface="Calibri"/>
                <a:ea typeface="Calibri"/>
                <a:cs typeface="Calibri"/>
                <a:sym typeface="Calibri"/>
              </a:rPr>
              <a:t>  This opened the door to more racial disc</a:t>
            </a:r>
            <a:r>
              <a:rPr lang="en" sz="2400">
                <a:latin typeface="Calibri"/>
                <a:ea typeface="Calibri"/>
                <a:cs typeface="Calibri"/>
                <a:sym typeface="Calibri"/>
              </a:rPr>
              <a:t>rimination.</a:t>
            </a:r>
          </a:p>
        </p:txBody>
      </p:sp>
      <p:pic>
        <p:nvPicPr>
          <p:cNvPr id="735" name="Shape 735"/>
          <p:cNvPicPr preferRelativeResize="0"/>
          <p:nvPr/>
        </p:nvPicPr>
        <p:blipFill>
          <a:blip r:embed="rId3">
            <a:alphaModFix/>
          </a:blip>
          <a:stretch>
            <a:fillRect/>
          </a:stretch>
        </p:blipFill>
        <p:spPr>
          <a:xfrm>
            <a:off x="4981350" y="1548459"/>
            <a:ext cx="4878074" cy="244251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Shape 457"/>
          <p:cNvSpPr txBox="1">
            <a:spLocks noGrp="1"/>
          </p:cNvSpPr>
          <p:nvPr>
            <p:ph type="title"/>
          </p:nvPr>
        </p:nvSpPr>
        <p:spPr>
          <a:xfrm>
            <a:off x="457200" y="205978"/>
            <a:ext cx="8229600" cy="857400"/>
          </a:xfrm>
          <a:prstGeom prst="rect">
            <a:avLst/>
          </a:prstGeom>
        </p:spPr>
        <p:txBody>
          <a:bodyPr lIns="68575" tIns="68575" rIns="68575" bIns="68575" anchor="ctr" anchorCtr="0">
            <a:noAutofit/>
          </a:bodyPr>
          <a:lstStyle/>
          <a:p>
            <a:pPr lvl="0" rtl="0">
              <a:spcBef>
                <a:spcPts val="0"/>
              </a:spcBef>
              <a:buNone/>
            </a:pPr>
            <a:r>
              <a:rPr lang="en"/>
              <a:t>3 compromises made about slavery</a:t>
            </a:r>
          </a:p>
        </p:txBody>
      </p:sp>
      <p:sp>
        <p:nvSpPr>
          <p:cNvPr id="458" name="Shape 458"/>
          <p:cNvSpPr>
            <a:spLocks noGrp="1"/>
          </p:cNvSpPr>
          <p:nvPr>
            <p:ph type="dt" idx="10"/>
          </p:nvPr>
        </p:nvSpPr>
        <p:spPr>
          <a:xfrm>
            <a:off x="457200" y="4767262"/>
            <a:ext cx="2133600" cy="273900"/>
          </a:xfrm>
          <a:prstGeom prst="rect">
            <a:avLst/>
          </a:prstGeom>
        </p:spPr>
        <p:txBody>
          <a:bodyPr lIns="68575" tIns="68575" rIns="68575" bIns="68575" anchor="ctr" anchorCtr="0">
            <a:noAutofit/>
          </a:bodyPr>
          <a:lstStyle/>
          <a:p>
            <a:pPr lvl="0" rtl="0">
              <a:spcBef>
                <a:spcPts val="0"/>
              </a:spcBef>
              <a:buNone/>
            </a:pPr>
            <a:endParaRPr/>
          </a:p>
        </p:txBody>
      </p:sp>
      <p:sp>
        <p:nvSpPr>
          <p:cNvPr id="459" name="Shape 459"/>
          <p:cNvSpPr txBox="1">
            <a:spLocks noGrp="1"/>
          </p:cNvSpPr>
          <p:nvPr>
            <p:ph type="body" idx="1"/>
          </p:nvPr>
        </p:nvSpPr>
        <p:spPr>
          <a:xfrm>
            <a:off x="457200" y="1200150"/>
            <a:ext cx="8229600" cy="3394500"/>
          </a:xfrm>
          <a:prstGeom prst="rect">
            <a:avLst/>
          </a:prstGeom>
        </p:spPr>
        <p:txBody>
          <a:bodyPr lIns="68575" tIns="68575" rIns="68575" bIns="68575" anchor="t" anchorCtr="0">
            <a:noAutofit/>
          </a:bodyPr>
          <a:lstStyle/>
          <a:p>
            <a:pPr marL="457200" lvl="0" indent="-228600" rtl="0">
              <a:spcBef>
                <a:spcPts val="0"/>
              </a:spcBef>
              <a:buAutoNum type="arabicPeriod"/>
            </a:pPr>
            <a:r>
              <a:rPr lang="en"/>
              <a:t> </a:t>
            </a:r>
            <a:r>
              <a:rPr lang="en" b="1"/>
              <a:t>3/5ths compromise:</a:t>
            </a:r>
            <a:r>
              <a:rPr lang="en"/>
              <a:t>  when counting population in states -- for purposes of </a:t>
            </a:r>
            <a:r>
              <a:rPr lang="en" u="sng"/>
              <a:t>representation</a:t>
            </a:r>
            <a:r>
              <a:rPr lang="en"/>
              <a:t> in HsRep, number of </a:t>
            </a:r>
            <a:r>
              <a:rPr lang="en" u="sng"/>
              <a:t>electoral</a:t>
            </a:r>
            <a:r>
              <a:rPr lang="en"/>
              <a:t> </a:t>
            </a:r>
            <a:r>
              <a:rPr lang="en" u="sng"/>
              <a:t>votes</a:t>
            </a:r>
            <a:r>
              <a:rPr lang="en"/>
              <a:t>, and for </a:t>
            </a:r>
            <a:r>
              <a:rPr lang="en" u="sng"/>
              <a:t>taxation</a:t>
            </a:r>
            <a:r>
              <a:rPr lang="en"/>
              <a:t> of states by federal government -- </a:t>
            </a:r>
          </a:p>
          <a:p>
            <a:pPr marL="0" lvl="0" indent="0" rtl="0">
              <a:spcBef>
                <a:spcPts val="0"/>
              </a:spcBef>
              <a:buNone/>
            </a:pPr>
            <a:r>
              <a:rPr lang="en"/>
              <a:t>	slaves will be counted as 3/5ths of a person</a:t>
            </a:r>
          </a:p>
          <a:p>
            <a:pPr marL="0" lvl="0" indent="0" rtl="0">
              <a:spcBef>
                <a:spcPts val="0"/>
              </a:spcBef>
              <a:buNone/>
            </a:pPr>
            <a:endParaRPr/>
          </a:p>
          <a:p>
            <a:pPr marL="0" lvl="0" indent="0" rtl="0">
              <a:spcBef>
                <a:spcPts val="0"/>
              </a:spcBef>
              <a:buNone/>
            </a:pPr>
            <a:r>
              <a:rPr lang="en"/>
              <a:t>	Example:    5000 slaves →  +3000 to count of state pop.</a:t>
            </a:r>
          </a:p>
          <a:p>
            <a:pPr marL="0" lvl="0" indent="0" rtl="0">
              <a:spcBef>
                <a:spcPts val="0"/>
              </a:spcBef>
              <a:buNone/>
            </a:pPr>
            <a:r>
              <a:rPr lang="en"/>
              <a:t>			     10,000 whites →  13,000 total population of state</a:t>
            </a:r>
          </a:p>
          <a:p>
            <a:pPr marL="0" lvl="0" indent="0" rtl="0">
              <a:spcBef>
                <a:spcPts val="0"/>
              </a:spcBef>
              <a:buNone/>
            </a:pPr>
            <a:r>
              <a:rPr lang="en"/>
              <a:t>						for representation/electoral votes/taxation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0"/>
        <p:cNvGrpSpPr/>
        <p:nvPr/>
      </p:nvGrpSpPr>
      <p:grpSpPr>
        <a:xfrm>
          <a:off x="0" y="0"/>
          <a:ext cx="0" cy="0"/>
          <a:chOff x="0" y="0"/>
          <a:chExt cx="0" cy="0"/>
        </a:xfrm>
      </p:grpSpPr>
      <p:sp>
        <p:nvSpPr>
          <p:cNvPr id="741" name="Shape 741"/>
          <p:cNvSpPr txBox="1">
            <a:spLocks noGrp="1"/>
          </p:cNvSpPr>
          <p:nvPr>
            <p:ph type="title"/>
          </p:nvPr>
        </p:nvSpPr>
        <p:spPr>
          <a:xfrm>
            <a:off x="628650" y="273843"/>
            <a:ext cx="7886700" cy="994172"/>
          </a:xfrm>
          <a:prstGeom prst="rect">
            <a:avLst/>
          </a:prstGeom>
          <a:noFill/>
          <a:ln>
            <a:noFill/>
          </a:ln>
        </p:spPr>
        <p:txBody>
          <a:bodyPr lIns="68575" tIns="34275" rIns="68575" bIns="34275" anchor="ctr" anchorCtr="0">
            <a:noAutofit/>
          </a:bodyPr>
          <a:lstStyle/>
          <a:p>
            <a:pPr marL="0" marR="0" lvl="0" indent="0" algn="ctr" rtl="0">
              <a:lnSpc>
                <a:spcPct val="90000"/>
              </a:lnSpc>
              <a:spcBef>
                <a:spcPts val="0"/>
              </a:spcBef>
              <a:buClr>
                <a:schemeClr val="dk1"/>
              </a:buClr>
              <a:buSzPct val="25000"/>
              <a:buFont typeface="Times New Roman"/>
              <a:buNone/>
            </a:pPr>
            <a:r>
              <a:rPr lang="en" sz="3300" b="1" i="0" u="none" strike="noStrike" cap="none">
                <a:solidFill>
                  <a:schemeClr val="dk1"/>
                </a:solidFill>
                <a:latin typeface="Times New Roman"/>
                <a:ea typeface="Times New Roman"/>
                <a:cs typeface="Times New Roman"/>
                <a:sym typeface="Times New Roman"/>
              </a:rPr>
              <a:t>1890</a:t>
            </a:r>
            <a:r>
              <a:rPr lang="en" sz="3000" b="0" i="0" u="none" strike="noStrike" cap="none">
                <a:solidFill>
                  <a:schemeClr val="dk1"/>
                </a:solidFill>
                <a:latin typeface="Times New Roman"/>
                <a:ea typeface="Times New Roman"/>
                <a:cs typeface="Times New Roman"/>
                <a:sym typeface="Times New Roman"/>
              </a:rPr>
              <a:t> 	Mississippi revises its constitution to prevent African Americans from voting</a:t>
            </a:r>
            <a:r>
              <a:rPr lang="en" sz="3000">
                <a:latin typeface="Times New Roman"/>
                <a:ea typeface="Times New Roman"/>
                <a:cs typeface="Times New Roman"/>
                <a:sym typeface="Times New Roman"/>
              </a:rPr>
              <a:t>.  Many other Southern states</a:t>
            </a:r>
            <a:r>
              <a:rPr lang="en" sz="3000" b="0" i="0" u="none" strike="noStrike" cap="none">
                <a:solidFill>
                  <a:schemeClr val="dk1"/>
                </a:solidFill>
                <a:latin typeface="Times New Roman"/>
                <a:ea typeface="Times New Roman"/>
                <a:cs typeface="Times New Roman"/>
                <a:sym typeface="Times New Roman"/>
              </a:rPr>
              <a:t> soon follo</a:t>
            </a:r>
            <a:r>
              <a:rPr lang="en" sz="3000">
                <a:latin typeface="Times New Roman"/>
                <a:ea typeface="Times New Roman"/>
                <a:cs typeface="Times New Roman"/>
                <a:sym typeface="Times New Roman"/>
              </a:rPr>
              <a:t>w this example</a:t>
            </a:r>
            <a:r>
              <a:rPr lang="en" sz="3000" b="0" i="0" u="none" strike="noStrike" cap="none">
                <a:solidFill>
                  <a:schemeClr val="dk1"/>
                </a:solidFill>
                <a:latin typeface="Times New Roman"/>
                <a:ea typeface="Times New Roman"/>
                <a:cs typeface="Times New Roman"/>
                <a:sym typeface="Times New Roman"/>
              </a:rPr>
              <a:t>.</a:t>
            </a:r>
          </a:p>
        </p:txBody>
      </p:sp>
      <p:pic>
        <p:nvPicPr>
          <p:cNvPr id="742" name="Shape 742"/>
          <p:cNvPicPr preferRelativeResize="0">
            <a:picLocks noGrp="1"/>
          </p:cNvPicPr>
          <p:nvPr>
            <p:ph type="body" idx="1"/>
          </p:nvPr>
        </p:nvPicPr>
        <p:blipFill rotWithShape="1">
          <a:blip r:embed="rId3">
            <a:alphaModFix/>
          </a:blip>
          <a:srcRect/>
          <a:stretch/>
        </p:blipFill>
        <p:spPr>
          <a:xfrm>
            <a:off x="0" y="1449531"/>
            <a:ext cx="3271253" cy="3842532"/>
          </a:xfrm>
          <a:prstGeom prst="rect">
            <a:avLst/>
          </a:prstGeom>
          <a:noFill/>
          <a:ln>
            <a:noFill/>
          </a:ln>
        </p:spPr>
      </p:pic>
      <p:pic>
        <p:nvPicPr>
          <p:cNvPr id="743" name="Shape 743"/>
          <p:cNvPicPr preferRelativeResize="0"/>
          <p:nvPr/>
        </p:nvPicPr>
        <p:blipFill rotWithShape="1">
          <a:blip r:embed="rId4">
            <a:alphaModFix/>
          </a:blip>
          <a:srcRect/>
          <a:stretch/>
        </p:blipFill>
        <p:spPr>
          <a:xfrm>
            <a:off x="3600450" y="3172260"/>
            <a:ext cx="2508820" cy="1971239"/>
          </a:xfrm>
          <a:prstGeom prst="rect">
            <a:avLst/>
          </a:prstGeom>
          <a:noFill/>
          <a:ln>
            <a:noFill/>
          </a:ln>
        </p:spPr>
      </p:pic>
      <p:pic>
        <p:nvPicPr>
          <p:cNvPr id="744" name="Shape 744"/>
          <p:cNvPicPr preferRelativeResize="0"/>
          <p:nvPr/>
        </p:nvPicPr>
        <p:blipFill rotWithShape="1">
          <a:blip r:embed="rId5">
            <a:alphaModFix/>
          </a:blip>
          <a:srcRect/>
          <a:stretch/>
        </p:blipFill>
        <p:spPr>
          <a:xfrm>
            <a:off x="6426096" y="1449531"/>
            <a:ext cx="2717904" cy="3693968"/>
          </a:xfrm>
          <a:prstGeom prst="rect">
            <a:avLst/>
          </a:prstGeom>
          <a:noFill/>
          <a:ln>
            <a:noFill/>
          </a:ln>
        </p:spPr>
      </p:pic>
      <p:sp>
        <p:nvSpPr>
          <p:cNvPr id="745" name="Shape 745"/>
          <p:cNvSpPr txBox="1"/>
          <p:nvPr/>
        </p:nvSpPr>
        <p:spPr>
          <a:xfrm>
            <a:off x="3208378" y="1659495"/>
            <a:ext cx="3107255" cy="1556487"/>
          </a:xfrm>
          <a:prstGeom prst="rect">
            <a:avLst/>
          </a:prstGeom>
          <a:noFill/>
          <a:ln>
            <a:noFill/>
          </a:ln>
        </p:spPr>
        <p:txBody>
          <a:bodyPr lIns="68575" tIns="34275" rIns="68575" bIns="34275" anchor="t" anchorCtr="0">
            <a:noAutofit/>
          </a:bodyPr>
          <a:lstStyle/>
          <a:p>
            <a:pPr marL="0" marR="0" lvl="0" indent="0" algn="ctr" rtl="0">
              <a:spcBef>
                <a:spcPts val="0"/>
              </a:spcBef>
              <a:buSzPct val="25000"/>
              <a:buNone/>
            </a:pPr>
            <a:r>
              <a:rPr lang="en" sz="2400" b="0" i="0" u="none" strike="noStrike" cap="none">
                <a:solidFill>
                  <a:schemeClr val="dk1"/>
                </a:solidFill>
                <a:latin typeface="Times New Roman"/>
                <a:ea typeface="Times New Roman"/>
                <a:cs typeface="Times New Roman"/>
                <a:sym typeface="Times New Roman"/>
              </a:rPr>
              <a:t>Th</a:t>
            </a:r>
            <a:r>
              <a:rPr lang="en" sz="2400">
                <a:solidFill>
                  <a:schemeClr val="dk1"/>
                </a:solidFill>
                <a:latin typeface="Times New Roman"/>
                <a:ea typeface="Times New Roman"/>
                <a:cs typeface="Times New Roman"/>
                <a:sym typeface="Times New Roman"/>
              </a:rPr>
              <a:t>e participation of </a:t>
            </a:r>
            <a:r>
              <a:rPr lang="en" sz="2400" b="0" i="0" u="none" strike="noStrike" cap="none">
                <a:solidFill>
                  <a:schemeClr val="dk1"/>
                </a:solidFill>
                <a:latin typeface="Times New Roman"/>
                <a:ea typeface="Times New Roman"/>
                <a:cs typeface="Times New Roman"/>
                <a:sym typeface="Times New Roman"/>
              </a:rPr>
              <a:t>African American vote</a:t>
            </a:r>
            <a:r>
              <a:rPr lang="en" sz="2400">
                <a:solidFill>
                  <a:schemeClr val="dk1"/>
                </a:solidFill>
                <a:latin typeface="Times New Roman"/>
                <a:ea typeface="Times New Roman"/>
                <a:cs typeface="Times New Roman"/>
                <a:sym typeface="Times New Roman"/>
              </a:rPr>
              <a:t>rs</a:t>
            </a:r>
            <a:r>
              <a:rPr lang="en" sz="2400" b="0" i="0" u="none" strike="noStrike" cap="none">
                <a:solidFill>
                  <a:schemeClr val="dk1"/>
                </a:solidFill>
                <a:latin typeface="Times New Roman"/>
                <a:ea typeface="Times New Roman"/>
                <a:cs typeface="Times New Roman"/>
                <a:sym typeface="Times New Roman"/>
              </a:rPr>
              <a:t> dramatically fell in the South.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0" name="Shape 750"/>
          <p:cNvSpPr txBox="1">
            <a:spLocks noGrp="1"/>
          </p:cNvSpPr>
          <p:nvPr>
            <p:ph type="ctrTitle"/>
          </p:nvPr>
        </p:nvSpPr>
        <p:spPr>
          <a:xfrm>
            <a:off x="311700" y="879625"/>
            <a:ext cx="8520599" cy="1416298"/>
          </a:xfrm>
          <a:prstGeom prst="rect">
            <a:avLst/>
          </a:prstGeom>
          <a:noFill/>
          <a:ln>
            <a:noFill/>
          </a:ln>
        </p:spPr>
        <p:txBody>
          <a:bodyPr lIns="91425" tIns="91425" rIns="91425" bIns="91425" anchor="b" anchorCtr="0">
            <a:noAutofit/>
          </a:bodyPr>
          <a:lstStyle/>
          <a:p>
            <a:pPr marL="0" marR="0" lvl="0" indent="0" algn="ctr" rtl="0">
              <a:lnSpc>
                <a:spcPct val="100000"/>
              </a:lnSpc>
              <a:spcBef>
                <a:spcPts val="0"/>
              </a:spcBef>
              <a:spcAft>
                <a:spcPts val="0"/>
              </a:spcAft>
              <a:buClr>
                <a:schemeClr val="dk1"/>
              </a:buClr>
              <a:buSzPct val="25000"/>
              <a:buFont typeface="Times New Roman"/>
              <a:buNone/>
            </a:pPr>
            <a:r>
              <a:rPr lang="en" sz="4000" b="0" i="1" u="none" strike="noStrike" cap="none">
                <a:solidFill>
                  <a:schemeClr val="dk1"/>
                </a:solidFill>
                <a:latin typeface="Times New Roman"/>
                <a:ea typeface="Times New Roman"/>
                <a:cs typeface="Times New Roman"/>
                <a:sym typeface="Times New Roman"/>
              </a:rPr>
              <a:t>Plessy v. Ferguson</a:t>
            </a:r>
          </a:p>
          <a:p>
            <a:pPr marL="0" marR="0" lvl="0" indent="0" algn="ctr" rtl="0">
              <a:lnSpc>
                <a:spcPct val="100000"/>
              </a:lnSpc>
              <a:spcBef>
                <a:spcPts val="0"/>
              </a:spcBef>
              <a:spcAft>
                <a:spcPts val="0"/>
              </a:spcAft>
              <a:buClr>
                <a:schemeClr val="dk1"/>
              </a:buClr>
              <a:buSzPct val="25000"/>
              <a:buFont typeface="Times New Roman"/>
              <a:buNone/>
            </a:pPr>
            <a:r>
              <a:rPr lang="en" sz="4000" b="0" i="0" u="none" strike="noStrike" cap="none">
                <a:solidFill>
                  <a:schemeClr val="dk1"/>
                </a:solidFill>
                <a:latin typeface="Times New Roman"/>
                <a:ea typeface="Times New Roman"/>
                <a:cs typeface="Times New Roman"/>
                <a:sym typeface="Times New Roman"/>
              </a:rPr>
              <a:t>Rise of Jim Crow Laws</a:t>
            </a:r>
          </a:p>
        </p:txBody>
      </p:sp>
      <p:sp>
        <p:nvSpPr>
          <p:cNvPr id="751" name="Shape 751"/>
          <p:cNvSpPr txBox="1">
            <a:spLocks noGrp="1"/>
          </p:cNvSpPr>
          <p:nvPr>
            <p:ph type="subTitle" idx="1"/>
          </p:nvPr>
        </p:nvSpPr>
        <p:spPr>
          <a:xfrm>
            <a:off x="3489000" y="2438800"/>
            <a:ext cx="5599500" cy="2621700"/>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 sz="2800" b="0" i="0" u="none" strike="noStrike" cap="none">
                <a:solidFill>
                  <a:schemeClr val="dk1"/>
                </a:solidFill>
                <a:latin typeface="Times New Roman"/>
                <a:ea typeface="Times New Roman"/>
                <a:cs typeface="Times New Roman"/>
                <a:sym typeface="Times New Roman"/>
              </a:rPr>
              <a:t>The Supreme Court ruled that racial segregation was legal </a:t>
            </a:r>
            <a:r>
              <a:rPr lang="en">
                <a:solidFill>
                  <a:schemeClr val="dk1"/>
                </a:solidFill>
                <a:latin typeface="Times New Roman"/>
                <a:ea typeface="Times New Roman"/>
                <a:cs typeface="Times New Roman"/>
                <a:sym typeface="Times New Roman"/>
              </a:rPr>
              <a:t>as long as</a:t>
            </a:r>
            <a:r>
              <a:rPr lang="en" sz="2800" b="0" i="0" u="none" strike="noStrike" cap="none">
                <a:solidFill>
                  <a:schemeClr val="dk1"/>
                </a:solidFill>
                <a:latin typeface="Times New Roman"/>
                <a:ea typeface="Times New Roman"/>
                <a:cs typeface="Times New Roman"/>
                <a:sym typeface="Times New Roman"/>
              </a:rPr>
              <a:t> equal facilities were provided. However, as Jim Crow laws expanded, the facilities were not equal and neither was the treatment.</a:t>
            </a:r>
          </a:p>
          <a:p>
            <a:pPr marL="0" marR="0" lvl="0" indent="0" algn="ctr" rtl="0">
              <a:lnSpc>
                <a:spcPct val="100000"/>
              </a:lnSpc>
              <a:spcBef>
                <a:spcPts val="0"/>
              </a:spcBef>
              <a:spcAft>
                <a:spcPts val="0"/>
              </a:spcAft>
              <a:buClr>
                <a:schemeClr val="dk2"/>
              </a:buClr>
              <a:buSzPct val="25000"/>
              <a:buFont typeface="Arial"/>
              <a:buNone/>
            </a:pPr>
            <a:endParaRPr sz="2800" b="0" i="0" u="none" strike="noStrike" cap="none">
              <a:solidFill>
                <a:schemeClr val="dk2"/>
              </a:solidFill>
              <a:latin typeface="Arial"/>
              <a:ea typeface="Arial"/>
              <a:cs typeface="Arial"/>
              <a:sym typeface="Arial"/>
            </a:endParaRPr>
          </a:p>
        </p:txBody>
      </p:sp>
      <p:sp>
        <p:nvSpPr>
          <p:cNvPr id="752" name="Shape 752"/>
          <p:cNvSpPr txBox="1"/>
          <p:nvPr/>
        </p:nvSpPr>
        <p:spPr>
          <a:xfrm>
            <a:off x="311700" y="265475"/>
            <a:ext cx="1669200" cy="1006198"/>
          </a:xfrm>
          <a:prstGeom prst="rect">
            <a:avLst/>
          </a:prstGeom>
          <a:noFill/>
          <a:ln>
            <a:noFill/>
          </a:ln>
        </p:spPr>
        <p:txBody>
          <a:bodyPr lIns="91425" tIns="91425" rIns="91425" bIns="91425" anchor="t" anchorCtr="0">
            <a:noAutofit/>
          </a:bodyPr>
          <a:lstStyle/>
          <a:p>
            <a:pPr marL="0" marR="0" lvl="0" indent="0" algn="l" rtl="0">
              <a:lnSpc>
                <a:spcPct val="100000"/>
              </a:lnSpc>
              <a:spcBef>
                <a:spcPts val="0"/>
              </a:spcBef>
              <a:spcAft>
                <a:spcPts val="0"/>
              </a:spcAft>
              <a:buClr>
                <a:srgbClr val="000000"/>
              </a:buClr>
              <a:buSzPct val="25000"/>
              <a:buFont typeface="Times New Roman"/>
              <a:buNone/>
            </a:pPr>
            <a:r>
              <a:rPr lang="en" sz="4800" b="1" i="0" u="none" strike="noStrike" cap="none">
                <a:solidFill>
                  <a:srgbClr val="000000"/>
                </a:solidFill>
                <a:latin typeface="Times New Roman"/>
                <a:ea typeface="Times New Roman"/>
                <a:cs typeface="Times New Roman"/>
                <a:sym typeface="Times New Roman"/>
              </a:rPr>
              <a:t>1896</a:t>
            </a:r>
          </a:p>
        </p:txBody>
      </p:sp>
      <p:pic>
        <p:nvPicPr>
          <p:cNvPr id="753" name="Shape 753"/>
          <p:cNvPicPr preferRelativeResize="0"/>
          <p:nvPr/>
        </p:nvPicPr>
        <p:blipFill rotWithShape="1">
          <a:blip r:embed="rId3">
            <a:alphaModFix/>
          </a:blip>
          <a:srcRect/>
          <a:stretch/>
        </p:blipFill>
        <p:spPr>
          <a:xfrm>
            <a:off x="7066025" y="480975"/>
            <a:ext cx="1965422" cy="1814948"/>
          </a:xfrm>
          <a:prstGeom prst="rect">
            <a:avLst/>
          </a:prstGeom>
          <a:noFill/>
          <a:ln>
            <a:noFill/>
          </a:ln>
        </p:spPr>
      </p:pic>
      <p:pic>
        <p:nvPicPr>
          <p:cNvPr id="754" name="Shape 754"/>
          <p:cNvPicPr preferRelativeResize="0"/>
          <p:nvPr/>
        </p:nvPicPr>
        <p:blipFill rotWithShape="1">
          <a:blip r:embed="rId4">
            <a:alphaModFix/>
          </a:blip>
          <a:srcRect/>
          <a:stretch/>
        </p:blipFill>
        <p:spPr>
          <a:xfrm>
            <a:off x="0" y="2691575"/>
            <a:ext cx="3377049" cy="23688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Shape 464"/>
          <p:cNvSpPr txBox="1">
            <a:spLocks noGrp="1"/>
          </p:cNvSpPr>
          <p:nvPr>
            <p:ph type="title"/>
          </p:nvPr>
        </p:nvSpPr>
        <p:spPr>
          <a:xfrm>
            <a:off x="457200" y="205978"/>
            <a:ext cx="8229600" cy="857400"/>
          </a:xfrm>
          <a:prstGeom prst="rect">
            <a:avLst/>
          </a:prstGeom>
        </p:spPr>
        <p:txBody>
          <a:bodyPr lIns="68575" tIns="68575" rIns="68575" bIns="68575" anchor="ctr" anchorCtr="0">
            <a:noAutofit/>
          </a:bodyPr>
          <a:lstStyle/>
          <a:p>
            <a:pPr lvl="0" rtl="0">
              <a:spcBef>
                <a:spcPts val="0"/>
              </a:spcBef>
              <a:buNone/>
            </a:pPr>
            <a:r>
              <a:rPr lang="en"/>
              <a:t>3 compromises made about slavery</a:t>
            </a:r>
          </a:p>
        </p:txBody>
      </p:sp>
      <p:sp>
        <p:nvSpPr>
          <p:cNvPr id="465" name="Shape 465"/>
          <p:cNvSpPr>
            <a:spLocks noGrp="1"/>
          </p:cNvSpPr>
          <p:nvPr>
            <p:ph type="dt" idx="10"/>
          </p:nvPr>
        </p:nvSpPr>
        <p:spPr>
          <a:xfrm>
            <a:off x="457200" y="4767262"/>
            <a:ext cx="2133600" cy="273900"/>
          </a:xfrm>
          <a:prstGeom prst="rect">
            <a:avLst/>
          </a:prstGeom>
        </p:spPr>
        <p:txBody>
          <a:bodyPr lIns="68575" tIns="68575" rIns="68575" bIns="68575" anchor="ctr" anchorCtr="0">
            <a:noAutofit/>
          </a:bodyPr>
          <a:lstStyle/>
          <a:p>
            <a:pPr lvl="0" rtl="0">
              <a:spcBef>
                <a:spcPts val="0"/>
              </a:spcBef>
              <a:buNone/>
            </a:pPr>
            <a:endParaRPr/>
          </a:p>
        </p:txBody>
      </p:sp>
      <p:sp>
        <p:nvSpPr>
          <p:cNvPr id="466" name="Shape 466"/>
          <p:cNvSpPr txBox="1">
            <a:spLocks noGrp="1"/>
          </p:cNvSpPr>
          <p:nvPr>
            <p:ph type="body" idx="1"/>
          </p:nvPr>
        </p:nvSpPr>
        <p:spPr>
          <a:xfrm>
            <a:off x="457200" y="1200150"/>
            <a:ext cx="8229600" cy="3394500"/>
          </a:xfrm>
          <a:prstGeom prst="rect">
            <a:avLst/>
          </a:prstGeom>
        </p:spPr>
        <p:txBody>
          <a:bodyPr lIns="68575" tIns="68575" rIns="68575" bIns="68575" anchor="t" anchorCtr="0">
            <a:noAutofit/>
          </a:bodyPr>
          <a:lstStyle/>
          <a:p>
            <a:pPr marL="457200" lvl="0" indent="-228600" rtl="0">
              <a:spcBef>
                <a:spcPts val="0"/>
              </a:spcBef>
              <a:buAutoNum type="arabicPeriod"/>
            </a:pPr>
            <a:r>
              <a:rPr lang="en"/>
              <a:t>3/5ths compromise</a:t>
            </a:r>
          </a:p>
          <a:p>
            <a:pPr marL="0" lvl="0" indent="0" rtl="0">
              <a:spcBef>
                <a:spcPts val="0"/>
              </a:spcBef>
              <a:buNone/>
            </a:pPr>
            <a:endParaRPr/>
          </a:p>
          <a:p>
            <a:pPr marL="457200" lvl="0" indent="-228600" rtl="0">
              <a:spcBef>
                <a:spcPts val="0"/>
              </a:spcBef>
              <a:buAutoNum type="arabicPeriod"/>
            </a:pPr>
            <a:r>
              <a:rPr lang="en"/>
              <a:t>Congress will not outlaw </a:t>
            </a:r>
            <a:r>
              <a:rPr lang="en" b="1"/>
              <a:t>international slave trade</a:t>
            </a:r>
            <a:r>
              <a:rPr lang="en"/>
              <a:t> for at least 20 years.</a:t>
            </a:r>
          </a:p>
          <a:p>
            <a:pPr marL="0" lvl="0" indent="0" rtl="0">
              <a:spcBef>
                <a:spcPts val="0"/>
              </a:spcBef>
              <a:buNone/>
            </a:pPr>
            <a:r>
              <a:rPr lang="en"/>
              <a:t>		→  So states whose economy depends on slave labor can </a:t>
            </a:r>
          </a:p>
          <a:p>
            <a:pPr marL="914400" lvl="0" indent="457200" rtl="0">
              <a:spcBef>
                <a:spcPts val="0"/>
              </a:spcBef>
              <a:buNone/>
            </a:pPr>
            <a:r>
              <a:rPr lang="en"/>
              <a:t>have time to “adjust” to likelihood that the slave trade </a:t>
            </a:r>
          </a:p>
          <a:p>
            <a:pPr marL="914400" lvl="0" indent="457200" rtl="0">
              <a:spcBef>
                <a:spcPts val="0"/>
              </a:spcBef>
              <a:buNone/>
            </a:pPr>
            <a:r>
              <a:rPr lang="en"/>
              <a:t>will eventually come to an end.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Shape 471"/>
          <p:cNvSpPr txBox="1">
            <a:spLocks noGrp="1"/>
          </p:cNvSpPr>
          <p:nvPr>
            <p:ph type="title"/>
          </p:nvPr>
        </p:nvSpPr>
        <p:spPr>
          <a:xfrm>
            <a:off x="457200" y="205978"/>
            <a:ext cx="8229600" cy="857400"/>
          </a:xfrm>
          <a:prstGeom prst="rect">
            <a:avLst/>
          </a:prstGeom>
        </p:spPr>
        <p:txBody>
          <a:bodyPr lIns="68575" tIns="68575" rIns="68575" bIns="68575" anchor="ctr" anchorCtr="0">
            <a:noAutofit/>
          </a:bodyPr>
          <a:lstStyle/>
          <a:p>
            <a:pPr lvl="0" rtl="0">
              <a:spcBef>
                <a:spcPts val="0"/>
              </a:spcBef>
              <a:buNone/>
            </a:pPr>
            <a:r>
              <a:rPr lang="en"/>
              <a:t>3 compromises made about slavery</a:t>
            </a:r>
          </a:p>
        </p:txBody>
      </p:sp>
      <p:sp>
        <p:nvSpPr>
          <p:cNvPr id="472" name="Shape 472"/>
          <p:cNvSpPr>
            <a:spLocks noGrp="1"/>
          </p:cNvSpPr>
          <p:nvPr>
            <p:ph type="dt" idx="10"/>
          </p:nvPr>
        </p:nvSpPr>
        <p:spPr>
          <a:xfrm>
            <a:off x="457200" y="4767262"/>
            <a:ext cx="2133600" cy="273900"/>
          </a:xfrm>
          <a:prstGeom prst="rect">
            <a:avLst/>
          </a:prstGeom>
        </p:spPr>
        <p:txBody>
          <a:bodyPr lIns="68575" tIns="68575" rIns="68575" bIns="68575" anchor="ctr" anchorCtr="0">
            <a:noAutofit/>
          </a:bodyPr>
          <a:lstStyle/>
          <a:p>
            <a:pPr lvl="0" rtl="0">
              <a:spcBef>
                <a:spcPts val="0"/>
              </a:spcBef>
              <a:buNone/>
            </a:pPr>
            <a:endParaRPr/>
          </a:p>
        </p:txBody>
      </p:sp>
      <p:sp>
        <p:nvSpPr>
          <p:cNvPr id="473" name="Shape 473"/>
          <p:cNvSpPr txBox="1">
            <a:spLocks noGrp="1"/>
          </p:cNvSpPr>
          <p:nvPr>
            <p:ph type="body" idx="1"/>
          </p:nvPr>
        </p:nvSpPr>
        <p:spPr>
          <a:xfrm>
            <a:off x="457200" y="1200150"/>
            <a:ext cx="8229600" cy="3394500"/>
          </a:xfrm>
          <a:prstGeom prst="rect">
            <a:avLst/>
          </a:prstGeom>
        </p:spPr>
        <p:txBody>
          <a:bodyPr lIns="68575" tIns="68575" rIns="68575" bIns="68575" anchor="t" anchorCtr="0">
            <a:noAutofit/>
          </a:bodyPr>
          <a:lstStyle/>
          <a:p>
            <a:pPr marL="457200" lvl="0" indent="-228600" rtl="0">
              <a:spcBef>
                <a:spcPts val="0"/>
              </a:spcBef>
              <a:buAutoNum type="arabicPeriod"/>
            </a:pPr>
            <a:r>
              <a:rPr lang="en"/>
              <a:t>3/5ths compromise</a:t>
            </a:r>
          </a:p>
          <a:p>
            <a:pPr marL="457200" lvl="0" indent="-228600" rtl="0">
              <a:spcBef>
                <a:spcPts val="0"/>
              </a:spcBef>
              <a:buAutoNum type="arabicPeriod"/>
            </a:pPr>
            <a:r>
              <a:rPr lang="en"/>
              <a:t>Congress will not outlaw international slave trade for at least 20 years.</a:t>
            </a:r>
          </a:p>
          <a:p>
            <a:pPr marL="0" lvl="0" indent="0" rtl="0">
              <a:spcBef>
                <a:spcPts val="0"/>
              </a:spcBef>
              <a:buNone/>
            </a:pPr>
            <a:endParaRPr/>
          </a:p>
          <a:p>
            <a:pPr marL="457200" lvl="0" indent="-228600" rtl="0">
              <a:spcBef>
                <a:spcPts val="0"/>
              </a:spcBef>
              <a:buAutoNum type="arabicPeriod"/>
            </a:pPr>
            <a:r>
              <a:rPr lang="en" b="1"/>
              <a:t>Fugitive slave clause</a:t>
            </a:r>
            <a:r>
              <a:rPr lang="en"/>
              <a:t>:  If a slave escapes to a state where slavery is not legal, an owner who tracks down the slave can still claim him/her as his property.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Shape 478"/>
          <p:cNvSpPr txBox="1">
            <a:spLocks noGrp="1"/>
          </p:cNvSpPr>
          <p:nvPr>
            <p:ph type="title"/>
          </p:nvPr>
        </p:nvSpPr>
        <p:spPr>
          <a:xfrm>
            <a:off x="457200" y="205978"/>
            <a:ext cx="8229600" cy="857400"/>
          </a:xfrm>
          <a:prstGeom prst="rect">
            <a:avLst/>
          </a:prstGeom>
        </p:spPr>
        <p:txBody>
          <a:bodyPr lIns="68575" tIns="68575" rIns="68575" bIns="68575" anchor="ctr" anchorCtr="0">
            <a:noAutofit/>
          </a:bodyPr>
          <a:lstStyle/>
          <a:p>
            <a:pPr lvl="0">
              <a:spcBef>
                <a:spcPts val="0"/>
              </a:spcBef>
              <a:buNone/>
            </a:pPr>
            <a:r>
              <a:rPr lang="en"/>
              <a:t>Compromises over slavery </a:t>
            </a:r>
          </a:p>
          <a:p>
            <a:pPr lvl="0">
              <a:spcBef>
                <a:spcPts val="0"/>
              </a:spcBef>
              <a:buNone/>
            </a:pPr>
            <a:r>
              <a:rPr lang="en"/>
              <a:t>in the US Constitution</a:t>
            </a:r>
          </a:p>
        </p:txBody>
      </p:sp>
      <p:sp>
        <p:nvSpPr>
          <p:cNvPr id="479" name="Shape 479"/>
          <p:cNvSpPr txBox="1">
            <a:spLocks noGrp="1"/>
          </p:cNvSpPr>
          <p:nvPr>
            <p:ph type="body" idx="1"/>
          </p:nvPr>
        </p:nvSpPr>
        <p:spPr>
          <a:xfrm>
            <a:off x="457200" y="1200150"/>
            <a:ext cx="8229600" cy="3394500"/>
          </a:xfrm>
          <a:prstGeom prst="rect">
            <a:avLst/>
          </a:prstGeom>
        </p:spPr>
        <p:txBody>
          <a:bodyPr lIns="68575" tIns="68575" rIns="68575" bIns="68575" anchor="t" anchorCtr="0">
            <a:noAutofit/>
          </a:bodyPr>
          <a:lstStyle/>
          <a:p>
            <a:pPr marL="0" lvl="0" indent="0" rtl="0">
              <a:spcBef>
                <a:spcPts val="0"/>
              </a:spcBef>
              <a:buNone/>
            </a:pPr>
            <a:endParaRPr/>
          </a:p>
          <a:p>
            <a:pPr marL="457200" lvl="0" indent="-228600" rtl="0">
              <a:spcBef>
                <a:spcPts val="0"/>
              </a:spcBef>
            </a:pPr>
            <a:r>
              <a:rPr lang="en"/>
              <a:t>Made sense at the time →  Why?</a:t>
            </a:r>
          </a:p>
          <a:p>
            <a:pPr marL="0" lvl="0" indent="0" rtl="0">
              <a:spcBef>
                <a:spcPts val="0"/>
              </a:spcBef>
              <a:buNone/>
            </a:pPr>
            <a:endParaRPr/>
          </a:p>
          <a:p>
            <a:pPr marL="457200" lvl="0" indent="-228600">
              <a:spcBef>
                <a:spcPts val="0"/>
              </a:spcBef>
            </a:pPr>
            <a:r>
              <a:rPr lang="en"/>
              <a:t>Turned out to be problematic in the long run →  Why?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Shape 485"/>
          <p:cNvSpPr txBox="1">
            <a:spLocks noGrp="1"/>
          </p:cNvSpPr>
          <p:nvPr>
            <p:ph type="ctrTitle"/>
          </p:nvPr>
        </p:nvSpPr>
        <p:spPr>
          <a:xfrm>
            <a:off x="1744050" y="498801"/>
            <a:ext cx="5789359" cy="536435"/>
          </a:xfrm>
          <a:prstGeom prst="rect">
            <a:avLst/>
          </a:prstGeom>
          <a:noFill/>
          <a:ln>
            <a:noFill/>
          </a:ln>
        </p:spPr>
        <p:txBody>
          <a:bodyPr lIns="68575" tIns="34275" rIns="68575" bIns="34275" anchor="b" anchorCtr="0">
            <a:noAutofit/>
          </a:bodyPr>
          <a:lstStyle/>
          <a:p>
            <a:pPr marL="0" marR="0" lvl="0" indent="0" algn="ctr" rtl="0">
              <a:lnSpc>
                <a:spcPct val="90000"/>
              </a:lnSpc>
              <a:spcBef>
                <a:spcPts val="0"/>
              </a:spcBef>
              <a:buClr>
                <a:schemeClr val="dk1"/>
              </a:buClr>
              <a:buSzPct val="25000"/>
              <a:buFont typeface="Calibri"/>
              <a:buNone/>
            </a:pPr>
            <a:r>
              <a:rPr lang="en" sz="3300" b="0" i="0" u="none" strike="noStrike" cap="none">
                <a:solidFill>
                  <a:schemeClr val="dk1"/>
                </a:solidFill>
                <a:latin typeface="Calibri"/>
                <a:ea typeface="Calibri"/>
                <a:cs typeface="Calibri"/>
                <a:sym typeface="Calibri"/>
              </a:rPr>
              <a:t>The Invention of the Cotton Gin</a:t>
            </a:r>
          </a:p>
        </p:txBody>
      </p:sp>
      <p:sp>
        <p:nvSpPr>
          <p:cNvPr id="486" name="Shape 486"/>
          <p:cNvSpPr txBox="1">
            <a:spLocks noGrp="1"/>
          </p:cNvSpPr>
          <p:nvPr>
            <p:ph type="subTitle" idx="1"/>
          </p:nvPr>
        </p:nvSpPr>
        <p:spPr>
          <a:xfrm>
            <a:off x="410925" y="1584648"/>
            <a:ext cx="4856122" cy="2726633"/>
          </a:xfrm>
          <a:prstGeom prst="rect">
            <a:avLst/>
          </a:prstGeom>
          <a:noFill/>
          <a:ln>
            <a:noFill/>
          </a:ln>
        </p:spPr>
        <p:txBody>
          <a:bodyPr lIns="68575" tIns="34275" rIns="68575" bIns="34275" anchor="t" anchorCtr="0">
            <a:noAutofit/>
          </a:bodyPr>
          <a:lstStyle/>
          <a:p>
            <a:pPr marL="0" marR="0" lvl="0" indent="0" algn="l" rtl="0">
              <a:lnSpc>
                <a:spcPct val="100000"/>
              </a:lnSpc>
              <a:spcBef>
                <a:spcPts val="0"/>
              </a:spcBef>
              <a:buClr>
                <a:schemeClr val="dk1"/>
              </a:buClr>
              <a:buSzPct val="25000"/>
              <a:buFont typeface="Arial"/>
              <a:buNone/>
            </a:pPr>
            <a:r>
              <a:rPr lang="en" sz="2400" b="0" i="0" u="none" strike="noStrike" cap="none">
                <a:solidFill>
                  <a:schemeClr val="dk1"/>
                </a:solidFill>
                <a:latin typeface="Calibri"/>
                <a:ea typeface="Calibri"/>
                <a:cs typeface="Calibri"/>
                <a:sym typeface="Calibri"/>
              </a:rPr>
              <a:t>The cotton gin made cleaning cotton easier and growing it more profitable. It increased the demand for slaves, because the farmers earned greater profits from cotton, and grew bigger crops which required more people to tend to.</a:t>
            </a:r>
          </a:p>
        </p:txBody>
      </p:sp>
      <p:pic>
        <p:nvPicPr>
          <p:cNvPr id="487" name="Shape 487" descr="https://upload.wikimedia.org/wikipedia/commons/5/5f/Cotton_gin_harpers.jpg"/>
          <p:cNvPicPr preferRelativeResize="0"/>
          <p:nvPr/>
        </p:nvPicPr>
        <p:blipFill rotWithShape="1">
          <a:blip r:embed="rId3">
            <a:alphaModFix/>
          </a:blip>
          <a:srcRect/>
          <a:stretch/>
        </p:blipFill>
        <p:spPr>
          <a:xfrm>
            <a:off x="5359170" y="1584648"/>
            <a:ext cx="3540101" cy="2686685"/>
          </a:xfrm>
          <a:prstGeom prst="rect">
            <a:avLst/>
          </a:prstGeom>
          <a:noFill/>
          <a:ln>
            <a:noFill/>
          </a:ln>
        </p:spPr>
      </p:pic>
      <p:sp>
        <p:nvSpPr>
          <p:cNvPr id="488" name="Shape 488"/>
          <p:cNvSpPr txBox="1"/>
          <p:nvPr/>
        </p:nvSpPr>
        <p:spPr>
          <a:xfrm>
            <a:off x="410925" y="411989"/>
            <a:ext cx="1137609" cy="623247"/>
          </a:xfrm>
          <a:prstGeom prst="rect">
            <a:avLst/>
          </a:prstGeom>
          <a:noFill/>
          <a:ln>
            <a:noFill/>
          </a:ln>
        </p:spPr>
        <p:txBody>
          <a:bodyPr lIns="68575" tIns="34275" rIns="68575" bIns="34275" anchor="t" anchorCtr="0">
            <a:noAutofit/>
          </a:bodyPr>
          <a:lstStyle/>
          <a:p>
            <a:pPr marL="0" marR="0" lvl="0" indent="0" algn="ctr" rtl="0">
              <a:spcBef>
                <a:spcPts val="0"/>
              </a:spcBef>
              <a:buSzPct val="25000"/>
              <a:buNone/>
            </a:pPr>
            <a:r>
              <a:rPr lang="en" sz="3600" b="1" i="0" u="none" strike="noStrike" cap="none">
                <a:solidFill>
                  <a:schemeClr val="dk1"/>
                </a:solidFill>
                <a:latin typeface="Calibri"/>
                <a:ea typeface="Calibri"/>
                <a:cs typeface="Calibri"/>
                <a:sym typeface="Calibri"/>
              </a:rPr>
              <a:t>1793</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Shape 494"/>
          <p:cNvSpPr txBox="1">
            <a:spLocks noGrp="1"/>
          </p:cNvSpPr>
          <p:nvPr>
            <p:ph type="title"/>
          </p:nvPr>
        </p:nvSpPr>
        <p:spPr>
          <a:xfrm>
            <a:off x="1684662" y="-267404"/>
            <a:ext cx="4114799" cy="1130300"/>
          </a:xfrm>
          <a:prstGeom prst="rect">
            <a:avLst/>
          </a:prstGeom>
          <a:noFill/>
          <a:ln>
            <a:noFill/>
          </a:ln>
        </p:spPr>
        <p:txBody>
          <a:bodyPr lIns="68575" tIns="34275" rIns="68575" bIns="34275" anchor="ctr" anchorCtr="0">
            <a:noAutofit/>
          </a:bodyPr>
          <a:lstStyle/>
          <a:p>
            <a:pPr marL="0" marR="0" lvl="0" indent="0" algn="l" rtl="0">
              <a:lnSpc>
                <a:spcPct val="90000"/>
              </a:lnSpc>
              <a:spcBef>
                <a:spcPts val="0"/>
              </a:spcBef>
              <a:buClr>
                <a:schemeClr val="dk1"/>
              </a:buClr>
              <a:buSzPct val="25000"/>
              <a:buFont typeface="Times New Roman"/>
              <a:buNone/>
            </a:pPr>
            <a:r>
              <a:rPr lang="en" sz="3300" b="0" i="0" u="none" strike="noStrike" cap="none">
                <a:solidFill>
                  <a:schemeClr val="dk1"/>
                </a:solidFill>
                <a:latin typeface="Times New Roman"/>
                <a:ea typeface="Times New Roman"/>
                <a:cs typeface="Times New Roman"/>
                <a:sym typeface="Times New Roman"/>
              </a:rPr>
              <a:t>Missouri Compromise</a:t>
            </a:r>
          </a:p>
        </p:txBody>
      </p:sp>
      <p:pic>
        <p:nvPicPr>
          <p:cNvPr id="495" name="Shape 495"/>
          <p:cNvPicPr preferRelativeResize="0">
            <a:picLocks noGrp="1"/>
          </p:cNvPicPr>
          <p:nvPr>
            <p:ph type="body" idx="1"/>
          </p:nvPr>
        </p:nvPicPr>
        <p:blipFill rotWithShape="1">
          <a:blip r:embed="rId3">
            <a:alphaModFix/>
          </a:blip>
          <a:srcRect/>
          <a:stretch/>
        </p:blipFill>
        <p:spPr>
          <a:xfrm>
            <a:off x="3821662" y="1402386"/>
            <a:ext cx="5301865" cy="3731558"/>
          </a:xfrm>
          <a:prstGeom prst="rect">
            <a:avLst/>
          </a:prstGeom>
          <a:noFill/>
          <a:ln>
            <a:noFill/>
          </a:ln>
        </p:spPr>
      </p:pic>
      <p:sp>
        <p:nvSpPr>
          <p:cNvPr id="496" name="Shape 496"/>
          <p:cNvSpPr txBox="1"/>
          <p:nvPr/>
        </p:nvSpPr>
        <p:spPr>
          <a:xfrm>
            <a:off x="0" y="-62123"/>
            <a:ext cx="1311088" cy="623247"/>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3600" b="1" i="0" u="none" strike="noStrike" cap="none">
                <a:solidFill>
                  <a:schemeClr val="dk1"/>
                </a:solidFill>
                <a:latin typeface="Times New Roman"/>
                <a:ea typeface="Times New Roman"/>
                <a:cs typeface="Times New Roman"/>
                <a:sym typeface="Times New Roman"/>
              </a:rPr>
              <a:t>1820 </a:t>
            </a:r>
          </a:p>
        </p:txBody>
      </p:sp>
      <p:pic>
        <p:nvPicPr>
          <p:cNvPr id="497" name="Shape 497"/>
          <p:cNvPicPr preferRelativeResize="0"/>
          <p:nvPr/>
        </p:nvPicPr>
        <p:blipFill rotWithShape="1">
          <a:blip r:embed="rId4">
            <a:alphaModFix/>
          </a:blip>
          <a:srcRect l="5312" t="5675" r="9326" b="17085"/>
          <a:stretch/>
        </p:blipFill>
        <p:spPr>
          <a:xfrm>
            <a:off x="20870" y="651741"/>
            <a:ext cx="3864495" cy="2955829"/>
          </a:xfrm>
          <a:prstGeom prst="rect">
            <a:avLst/>
          </a:prstGeom>
          <a:noFill/>
          <a:ln>
            <a:noFill/>
          </a:ln>
        </p:spPr>
      </p:pic>
      <p:sp>
        <p:nvSpPr>
          <p:cNvPr id="498" name="Shape 498"/>
          <p:cNvSpPr txBox="1"/>
          <p:nvPr/>
        </p:nvSpPr>
        <p:spPr>
          <a:xfrm>
            <a:off x="5313250" y="437738"/>
            <a:ext cx="3943344" cy="807913"/>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2400">
                <a:solidFill>
                  <a:schemeClr val="dk1"/>
                </a:solidFill>
                <a:latin typeface="Times New Roman"/>
                <a:ea typeface="Times New Roman"/>
                <a:cs typeface="Times New Roman"/>
                <a:sym typeface="Times New Roman"/>
              </a:rPr>
              <a:t>Aimed to end disputes between slave and free states. </a:t>
            </a:r>
          </a:p>
        </p:txBody>
      </p:sp>
      <p:sp>
        <p:nvSpPr>
          <p:cNvPr id="499" name="Shape 499"/>
          <p:cNvSpPr txBox="1"/>
          <p:nvPr/>
        </p:nvSpPr>
        <p:spPr>
          <a:xfrm>
            <a:off x="30832" y="3853157"/>
            <a:ext cx="3834940" cy="1015662"/>
          </a:xfrm>
          <a:prstGeom prst="rect">
            <a:avLst/>
          </a:prstGeom>
          <a:noFill/>
          <a:ln>
            <a:noFill/>
          </a:ln>
        </p:spPr>
        <p:txBody>
          <a:bodyPr lIns="68575" tIns="34275" rIns="68575" bIns="34275" anchor="t" anchorCtr="0">
            <a:noAutofit/>
          </a:bodyPr>
          <a:lstStyle/>
          <a:p>
            <a:pPr marL="0" marR="0" lvl="0" indent="0" algn="l" rtl="0">
              <a:spcBef>
                <a:spcPts val="0"/>
              </a:spcBef>
              <a:buSzPct val="25000"/>
              <a:buNone/>
            </a:pPr>
            <a:r>
              <a:rPr lang="en" sz="2400">
                <a:solidFill>
                  <a:schemeClr val="dk1"/>
                </a:solidFill>
                <a:latin typeface="Times New Roman"/>
                <a:ea typeface="Times New Roman"/>
                <a:cs typeface="Times New Roman"/>
                <a:sym typeface="Times New Roman"/>
              </a:rPr>
              <a:t>Unfortunately, it didn’t succeed as time went on. </a:t>
            </a:r>
          </a:p>
          <a:p>
            <a:pPr marL="0" marR="0" lvl="0" indent="0" algn="l" rtl="0">
              <a:spcBef>
                <a:spcPts val="0"/>
              </a:spcBef>
              <a:buNone/>
            </a:pPr>
            <a:endParaRPr sz="14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luxe">
  <a:themeElements>
    <a:clrScheme name="Luxe">
      <a:dk1>
        <a:srgbClr val="000000"/>
      </a:dk1>
      <a:lt1>
        <a:srgbClr val="FFFFFF"/>
      </a:lt1>
      <a:dk2>
        <a:srgbClr val="B7B7B7"/>
      </a:dk2>
      <a:lt2>
        <a:srgbClr val="CCA677"/>
      </a:lt2>
      <a:accent1>
        <a:srgbClr val="5D4037"/>
      </a:accent1>
      <a:accent2>
        <a:srgbClr val="455A64"/>
      </a:accent2>
      <a:accent3>
        <a:srgbClr val="607D8B"/>
      </a:accent3>
      <a:accent4>
        <a:srgbClr val="78909C"/>
      </a:accent4>
      <a:accent5>
        <a:srgbClr val="57BB8A"/>
      </a:accent5>
      <a:accent6>
        <a:srgbClr val="DCE755"/>
      </a:accent6>
      <a:hlink>
        <a:srgbClr val="57BB8A"/>
      </a:hlink>
      <a:folHlink>
        <a:srgbClr val="57BB8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2380</Words>
  <Application>Microsoft Macintosh PowerPoint</Application>
  <PresentationFormat>On-screen Show (16:9)</PresentationFormat>
  <Paragraphs>286</Paragraphs>
  <Slides>41</Slides>
  <Notes>41</Notes>
  <HiddenSlides>0</HiddenSlides>
  <MMClips>0</MMClips>
  <ScaleCrop>false</ScaleCrop>
  <HeadingPairs>
    <vt:vector size="6" baseType="variant">
      <vt:variant>
        <vt:lpstr>Fonts Used</vt:lpstr>
      </vt:variant>
      <vt:variant>
        <vt:i4>3</vt:i4>
      </vt:variant>
      <vt:variant>
        <vt:lpstr>Theme</vt:lpstr>
      </vt:variant>
      <vt:variant>
        <vt:i4>7</vt:i4>
      </vt:variant>
      <vt:variant>
        <vt:lpstr>Slide Titles</vt:lpstr>
      </vt:variant>
      <vt:variant>
        <vt:i4>41</vt:i4>
      </vt:variant>
    </vt:vector>
  </HeadingPairs>
  <TitlesOfParts>
    <vt:vector size="51" baseType="lpstr">
      <vt:lpstr>Economica</vt:lpstr>
      <vt:lpstr>Helvetica Neue</vt:lpstr>
      <vt:lpstr>Open Sans</vt:lpstr>
      <vt:lpstr>simple-light-2</vt:lpstr>
      <vt:lpstr>Office Theme</vt:lpstr>
      <vt:lpstr>Office Theme</vt:lpstr>
      <vt:lpstr>Office Theme</vt:lpstr>
      <vt:lpstr>Office Theme</vt:lpstr>
      <vt:lpstr>luxe</vt:lpstr>
      <vt:lpstr>simple-light-2</vt:lpstr>
      <vt:lpstr>ISS January 2017 Timeline of the rights of people of African descent  in the United States</vt:lpstr>
      <vt:lpstr>But due to compromises, slavery continues.</vt:lpstr>
      <vt:lpstr>3 compromises made about slavery?</vt:lpstr>
      <vt:lpstr>3 compromises made about slavery</vt:lpstr>
      <vt:lpstr>3 compromises made about slavery</vt:lpstr>
      <vt:lpstr>3 compromises made about slavery</vt:lpstr>
      <vt:lpstr>Compromises over slavery  in the US Constitution</vt:lpstr>
      <vt:lpstr>The Invention of the Cotton Gin</vt:lpstr>
      <vt:lpstr>Missouri Compromise</vt:lpstr>
      <vt:lpstr>PowerPoint Presentation</vt:lpstr>
      <vt:lpstr>1830-1840s   The Creation of the Black Codes</vt:lpstr>
      <vt:lpstr>PowerPoint Presentation</vt:lpstr>
      <vt:lpstr>1857</vt:lpstr>
      <vt:lpstr>How can a Supreme Court ruling be nullified?</vt:lpstr>
      <vt:lpstr>How can a Supreme Court ruling be nullified?</vt:lpstr>
      <vt:lpstr>How can a Supreme Court ruling be nullified?</vt:lpstr>
      <vt:lpstr>The process to amend the U.S. Constitution:</vt:lpstr>
      <vt:lpstr>So why are the rulings of the Supreme Court so consequential?</vt:lpstr>
      <vt:lpstr>So why are the rulings of the Supreme Court so consequential?</vt:lpstr>
      <vt:lpstr>PowerPoint Presentation</vt:lpstr>
      <vt:lpstr>1861-62 Start of the Civil War</vt:lpstr>
      <vt:lpstr>1863 -- Lincoln’s Emancipation Proclamation?</vt:lpstr>
      <vt:lpstr>January 1st, 1863 Emancipation Proclamation</vt:lpstr>
      <vt:lpstr>  Emancipation Proclamation ≠ Abolition of slavery</vt:lpstr>
      <vt:lpstr>1865 - 1877</vt:lpstr>
      <vt:lpstr>Reconstruction era</vt:lpstr>
      <vt:lpstr>December 1865</vt:lpstr>
      <vt:lpstr>Reconstruction </vt:lpstr>
      <vt:lpstr>   Black Codes Renewed  </vt:lpstr>
      <vt:lpstr>    The Klan was founded and  terrorized innocent people</vt:lpstr>
      <vt:lpstr>Blacks are free but are they citizens?</vt:lpstr>
      <vt:lpstr>How can you “undo” a Supreme Court ruling?</vt:lpstr>
      <vt:lpstr>July 28, 1868</vt:lpstr>
      <vt:lpstr>African Americans In Office </vt:lpstr>
      <vt:lpstr>But some people created obstacles to African American men voting...</vt:lpstr>
      <vt:lpstr>1870 - The Fifteenth Amendment</vt:lpstr>
      <vt:lpstr>Enforcement Acts and The Civil Rights  Act of 1875</vt:lpstr>
      <vt:lpstr>End of Reconstruction</vt:lpstr>
      <vt:lpstr>1873 - 1883     The Supreme Court  narrowly interprets the 14th Amendment</vt:lpstr>
      <vt:lpstr>1890  Mississippi revises its constitution to prevent African Americans from voting.  Many other Southern states soon follow this example.</vt:lpstr>
      <vt:lpstr>Plessy v. Ferguson Rise of Jim Crow Laws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ISS January 2017 Timeline of the rights of people of African descent  in the United States</dc:title>
  <cp:lastModifiedBy>Janet Morford</cp:lastModifiedBy>
  <cp:revision>1</cp:revision>
  <dcterms:modified xsi:type="dcterms:W3CDTF">2017-01-19T18:17:40Z</dcterms:modified>
</cp:coreProperties>
</file>